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9"/>
  </p:notesMasterIdLst>
  <p:sldIdLst>
    <p:sldId id="267" r:id="rId2"/>
    <p:sldId id="483" r:id="rId3"/>
    <p:sldId id="468" r:id="rId4"/>
    <p:sldId id="476" r:id="rId5"/>
    <p:sldId id="469" r:id="rId6"/>
    <p:sldId id="477" r:id="rId7"/>
    <p:sldId id="481" r:id="rId8"/>
    <p:sldId id="470" r:id="rId9"/>
    <p:sldId id="478" r:id="rId10"/>
    <p:sldId id="471" r:id="rId11"/>
    <p:sldId id="472" r:id="rId12"/>
    <p:sldId id="473" r:id="rId13"/>
    <p:sldId id="474" r:id="rId14"/>
    <p:sldId id="475" r:id="rId15"/>
    <p:sldId id="482" r:id="rId16"/>
    <p:sldId id="479" r:id="rId17"/>
    <p:sldId id="48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FAA"/>
    <a:srgbClr val="5EA2C4"/>
    <a:srgbClr val="5DA2C4"/>
    <a:srgbClr val="0070AA"/>
    <a:srgbClr val="00A2D9"/>
    <a:srgbClr val="7A81FF"/>
    <a:srgbClr val="0881B2"/>
    <a:srgbClr val="E8F3E1"/>
    <a:srgbClr val="FFFFE7"/>
    <a:srgbClr val="ACD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3"/>
    <p:restoredTop sz="96973"/>
  </p:normalViewPr>
  <p:slideViewPr>
    <p:cSldViewPr snapToGrid="0" snapToObjects="1">
      <p:cViewPr varScale="1">
        <p:scale>
          <a:sx n="125" d="100"/>
          <a:sy n="125" d="100"/>
        </p:scale>
        <p:origin x="16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4" d="100"/>
          <a:sy n="114" d="100"/>
        </p:scale>
        <p:origin x="284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3CC25-751A-AF4D-890D-F417C28138AA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7E47-FE09-6F4D-9BEF-BCD1C2CBB38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938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AF28A-21C1-C043-A0E5-BFDE447FF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A53D27-EFCA-484C-BEAE-B0EB2CD3E7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7E5B7-EAB3-184A-A861-D31EDE5DA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5938E-3D78-D44F-B424-569E1D6A8857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D1BAE-6ED1-5143-80A2-1945276E1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08B28-DE7B-924B-B521-CEE5C3C6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BAD28-7B91-4F43-A096-533C1744F8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770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FBF5A-F91F-484F-B8EC-1670A6D3F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0E153E-6D10-134E-B680-EF1E7CB13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1727C-1103-8046-BF76-527B3BF1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8FACD4-2FE0-1C4F-958F-9CE4A95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C40CD-CA28-9240-8173-C124FA6E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46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FCFDEB-4DBF-3B4C-8E55-91AEABCC94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96C6E4-986F-8A49-BDA8-3C0CA3A50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0776F6-EB1B-8649-8A12-CC2EDC383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EF232-A5E1-2B43-9F17-ABEC2990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40FE1-1213-3148-BF35-BDFFC167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629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33DF399-0262-FE4F-9A43-2BAEF452FCDF}"/>
              </a:ext>
            </a:extLst>
          </p:cNvPr>
          <p:cNvSpPr/>
          <p:nvPr userDrawn="1"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0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2369-8B4A-8D4E-98CD-1B65283E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1FCA7-9EB9-3C4B-A734-78374BFB3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439C9-A77C-9244-A28A-856831EB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96339-BD2C-8C43-81AB-CDF18895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153F0-8339-5D41-A67C-8F0888F6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9981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1B28E-37E0-754B-B4E8-6DB5A86D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093A-5A6E-5745-9DFB-2812D66E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04D44-13A9-9646-85AB-1EA253A4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463B4-439C-FD43-ACDA-7DF6D9E1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9E37A-D94F-4C4F-A30E-435E98077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1286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6D91E-212E-614B-96F8-3212A99E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0FAB9C-EF14-8F40-9F71-7E5625227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FB6C29-91AB-FF48-90CA-4F1F8A769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4BDDAB-CA2D-E249-BC33-4C730825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98911C-D245-384B-A0D3-033B02D3D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39317-62D2-6A4D-9CF3-C19AFE9F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53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EE4A2-3DE3-3647-BAB0-60A69EF6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164869-768E-C447-AE99-19D8DF4DE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5BF95E-5952-8542-90AA-A42A0BC20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69E2B-0E22-0B4C-8418-F722EDCD5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34FD43-DEDA-1D45-B9D2-8315D7998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F55DBD-E4D9-804C-8B5F-851507207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432AA3-A02D-6748-B013-AEA1D2F1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1F4366-797F-834D-851D-6098A620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7669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43014-B1A5-A44A-8C02-85AB8E99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16018B-7F4A-4B49-B78B-0AAA8C67E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E14B36-A3A4-D749-B38B-20913337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0B50B5-2C0D-C443-8117-89F926FB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748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49708D-EFDF-0A41-A1E4-8A613F86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7A6CAE-6527-6041-A5D6-F38B377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A33E9-0BA9-1647-8B7D-08BE8829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358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9852C-2380-6848-8617-B69956CAA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8542C-B521-FE4C-8B5A-710F74586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305E6-F70A-F242-8AC7-D1DFA9E5A7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74DD8B-5BF3-EB4A-A7D5-315E2286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A6BCD4-B25E-5145-90EF-DB24A1CA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D5C5B-4494-E144-AA4B-18D05F69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610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19DCC-6931-1744-A1D7-4AF16A95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0B7372-4C3B-7C40-B1E6-35E926E68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630041-133D-904D-96B0-1352F7094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5FA319-57B7-DC49-85F3-161D6FC7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C2AFA-C0DA-084A-8ED5-86076BB8F782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79BD7F-49BC-BF42-8548-68B05769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CCB99D-2119-894B-A514-634D7356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EEBC1-BCD6-704E-9A2C-025629A664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550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BA51759-4269-6843-8DDA-8403F9DB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6DDAEA-13C4-4D46-BECF-D1C70ED56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35BD5-569D-B24E-A4DE-356EB674D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5938E-3D78-D44F-B424-569E1D6A8857}" type="datetimeFigureOut">
              <a:rPr kumimoji="1" lang="ko-KR" altLang="en-US" smtClean="0"/>
              <a:t>2021. 8. 20.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742F3-0C2B-BB44-B453-90B919C18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AB417-3D72-D743-AC1D-2228D2910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BAD28-7B91-4F43-A096-533C1744F83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19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595" y="1901084"/>
            <a:ext cx="437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AA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My Dashboard</a:t>
            </a:r>
            <a:r>
              <a:rPr lang="ko-KR" altLang="en-US" sz="2400" dirty="0">
                <a:solidFill>
                  <a:srgbClr val="0070AA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화면 기획</a:t>
            </a:r>
            <a:endParaRPr lang="ko-KR" altLang="en-US" sz="4000" dirty="0">
              <a:solidFill>
                <a:srgbClr val="0070AA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0" y="2486039"/>
            <a:ext cx="12192000" cy="0"/>
          </a:xfrm>
          <a:prstGeom prst="line">
            <a:avLst/>
          </a:prstGeom>
          <a:ln>
            <a:solidFill>
              <a:srgbClr val="0070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8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2964939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Victory Portal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ED07E2-8982-424A-93E6-5F6FA49935A9}"/>
              </a:ext>
            </a:extLst>
          </p:cNvPr>
          <p:cNvGrpSpPr/>
          <p:nvPr/>
        </p:nvGrpSpPr>
        <p:grpSpPr>
          <a:xfrm>
            <a:off x="861268" y="2745887"/>
            <a:ext cx="2464181" cy="2827418"/>
            <a:chOff x="4463477" y="2801112"/>
            <a:chExt cx="2464181" cy="28274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DCEDD1-1296-DA4D-B9C2-82FC3AA4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9087" y="3429000"/>
              <a:ext cx="2352960" cy="161967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2CEBEF-A418-7F4F-B872-A292936871FA}"/>
                </a:ext>
              </a:extLst>
            </p:cNvPr>
            <p:cNvSpPr/>
            <p:nvPr/>
          </p:nvSpPr>
          <p:spPr>
            <a:xfrm>
              <a:off x="4463477" y="3191256"/>
              <a:ext cx="2464181" cy="243727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ABDA6B-FAE8-CC42-86DB-76F5AE42D9F7}"/>
                </a:ext>
              </a:extLst>
            </p:cNvPr>
            <p:cNvSpPr/>
            <p:nvPr/>
          </p:nvSpPr>
          <p:spPr>
            <a:xfrm>
              <a:off x="4463477" y="2801112"/>
              <a:ext cx="975422" cy="390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FDAD65-799B-DB4E-8948-E987AFFD56B1}"/>
                </a:ext>
              </a:extLst>
            </p:cNvPr>
            <p:cNvSpPr/>
            <p:nvPr/>
          </p:nvSpPr>
          <p:spPr>
            <a:xfrm>
              <a:off x="4475352" y="3170709"/>
              <a:ext cx="95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F84AB5-E6C0-964B-854D-9EF432E2B687}"/>
              </a:ext>
            </a:extLst>
          </p:cNvPr>
          <p:cNvSpPr txBox="1"/>
          <p:nvPr/>
        </p:nvSpPr>
        <p:spPr>
          <a:xfrm>
            <a:off x="893128" y="2793920"/>
            <a:ext cx="9102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최근 </a:t>
            </a:r>
            <a:r>
              <a:rPr kumimoji="1"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게시글</a:t>
            </a:r>
            <a:endParaRPr kumimoji="1"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A56393-B77D-7A4D-B6DF-87CC9E2709DC}"/>
              </a:ext>
            </a:extLst>
          </p:cNvPr>
          <p:cNvGrpSpPr/>
          <p:nvPr/>
        </p:nvGrpSpPr>
        <p:grpSpPr>
          <a:xfrm>
            <a:off x="778114" y="5904074"/>
            <a:ext cx="2630488" cy="375775"/>
            <a:chOff x="5998952" y="5201391"/>
            <a:chExt cx="2630488" cy="37577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CA5048A-B354-ED4F-9C5D-1334FB6B01BE}"/>
                </a:ext>
              </a:extLst>
            </p:cNvPr>
            <p:cNvSpPr/>
            <p:nvPr/>
          </p:nvSpPr>
          <p:spPr>
            <a:xfrm>
              <a:off x="5998952" y="5201391"/>
              <a:ext cx="2630488" cy="375775"/>
            </a:xfrm>
            <a:prstGeom prst="roundRect">
              <a:avLst>
                <a:gd name="adj" fmla="val 3818"/>
              </a:avLst>
            </a:prstGeom>
            <a:solidFill>
              <a:srgbClr val="C0000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94B74-D2C7-BB49-8A25-8912239D4A3D}"/>
                </a:ext>
              </a:extLst>
            </p:cNvPr>
            <p:cNvSpPr txBox="1"/>
            <p:nvPr/>
          </p:nvSpPr>
          <p:spPr>
            <a:xfrm>
              <a:off x="6034577" y="5260766"/>
              <a:ext cx="2571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바로가기</a:t>
              </a:r>
              <a:endParaRPr kumimoji="1" lang="ko-KR" altLang="en-US" sz="12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CC6E5AC-02A4-534D-840A-57AB49721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256" y="2032012"/>
            <a:ext cx="825500" cy="469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CB289A-A8F2-814B-89E2-4CBB3655C183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Victory Portal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B985C-CE99-B244-945E-D28E4F4B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362" y="1163780"/>
            <a:ext cx="5454594" cy="42787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279D68-1CB4-334C-84EB-90E3118B724A}"/>
              </a:ext>
            </a:extLst>
          </p:cNvPr>
          <p:cNvSpPr/>
          <p:nvPr/>
        </p:nvSpPr>
        <p:spPr>
          <a:xfrm>
            <a:off x="9720197" y="2990687"/>
            <a:ext cx="1616795" cy="1086536"/>
          </a:xfrm>
          <a:prstGeom prst="rect">
            <a:avLst/>
          </a:prstGeom>
          <a:noFill/>
          <a:ln>
            <a:solidFill>
              <a:srgbClr val="016F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36AD185-097C-B248-9231-8CBF392647EA}"/>
              </a:ext>
            </a:extLst>
          </p:cNvPr>
          <p:cNvCxnSpPr>
            <a:cxnSpLocks/>
          </p:cNvCxnSpPr>
          <p:nvPr/>
        </p:nvCxnSpPr>
        <p:spPr>
          <a:xfrm flipH="1">
            <a:off x="3195460" y="3607215"/>
            <a:ext cx="6524737" cy="335393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AE83A7-48F3-2D4B-A96E-C35F945B883C}"/>
              </a:ext>
            </a:extLst>
          </p:cNvPr>
          <p:cNvSpPr txBox="1"/>
          <p:nvPr/>
        </p:nvSpPr>
        <p:spPr>
          <a:xfrm rot="21394052">
            <a:off x="4645059" y="3536383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최근글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목록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13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2964939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Attic Jenkins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A56393-B77D-7A4D-B6DF-87CC9E2709DC}"/>
              </a:ext>
            </a:extLst>
          </p:cNvPr>
          <p:cNvGrpSpPr/>
          <p:nvPr/>
        </p:nvGrpSpPr>
        <p:grpSpPr>
          <a:xfrm>
            <a:off x="778114" y="5904074"/>
            <a:ext cx="2630488" cy="375775"/>
            <a:chOff x="5998952" y="5201391"/>
            <a:chExt cx="2630488" cy="37577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CA5048A-B354-ED4F-9C5D-1334FB6B01BE}"/>
                </a:ext>
              </a:extLst>
            </p:cNvPr>
            <p:cNvSpPr/>
            <p:nvPr/>
          </p:nvSpPr>
          <p:spPr>
            <a:xfrm>
              <a:off x="5998952" y="5201391"/>
              <a:ext cx="2630488" cy="375775"/>
            </a:xfrm>
            <a:prstGeom prst="roundRect">
              <a:avLst>
                <a:gd name="adj" fmla="val 3818"/>
              </a:avLst>
            </a:prstGeom>
            <a:solidFill>
              <a:srgbClr val="C0000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94B74-D2C7-BB49-8A25-8912239D4A3D}"/>
                </a:ext>
              </a:extLst>
            </p:cNvPr>
            <p:cNvSpPr txBox="1"/>
            <p:nvPr/>
          </p:nvSpPr>
          <p:spPr>
            <a:xfrm>
              <a:off x="6034577" y="5260766"/>
              <a:ext cx="2571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바로가기</a:t>
              </a:r>
              <a:endParaRPr kumimoji="1" lang="ko-KR" altLang="en-US" sz="12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CC6E5AC-02A4-534D-840A-57AB4972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56" y="2032012"/>
            <a:ext cx="825500" cy="4699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8BF2C22-5710-2E46-AD02-027CA865ABF7}"/>
              </a:ext>
            </a:extLst>
          </p:cNvPr>
          <p:cNvGrpSpPr/>
          <p:nvPr/>
        </p:nvGrpSpPr>
        <p:grpSpPr>
          <a:xfrm>
            <a:off x="690125" y="2689833"/>
            <a:ext cx="2808517" cy="395667"/>
            <a:chOff x="690125" y="2689833"/>
            <a:chExt cx="2808517" cy="395667"/>
          </a:xfrm>
        </p:grpSpPr>
        <p:sp>
          <p:nvSpPr>
            <p:cNvPr id="3" name="모서리가 둥근 직사각형 2">
              <a:extLst>
                <a:ext uri="{FF2B5EF4-FFF2-40B4-BE49-F238E27FC236}">
                  <a16:creationId xmlns:a16="http://schemas.microsoft.com/office/drawing/2014/main" id="{107923C4-0B22-4F44-AD95-E602DB2B12D7}"/>
                </a:ext>
              </a:extLst>
            </p:cNvPr>
            <p:cNvSpPr/>
            <p:nvPr/>
          </p:nvSpPr>
          <p:spPr>
            <a:xfrm>
              <a:off x="690125" y="2689833"/>
              <a:ext cx="2801631" cy="3956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4A5C72-696E-7F4C-8FBE-B22667355803}"/>
                </a:ext>
              </a:extLst>
            </p:cNvPr>
            <p:cNvSpPr txBox="1"/>
            <p:nvPr/>
          </p:nvSpPr>
          <p:spPr>
            <a:xfrm>
              <a:off x="743564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talk-</a:t>
              </a:r>
              <a:r>
                <a:rPr kumimoji="1" lang="en-US" altLang="ko-KR" sz="10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api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-mocha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F188CB-6C17-234C-9ABB-F93C013A26FB}"/>
                </a:ext>
              </a:extLst>
            </p:cNvPr>
            <p:cNvSpPr txBox="1"/>
            <p:nvPr/>
          </p:nvSpPr>
          <p:spPr>
            <a:xfrm>
              <a:off x="2245795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1 hours ago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2D39090-D8E7-724C-8349-0FC2BE180907}"/>
              </a:ext>
            </a:extLst>
          </p:cNvPr>
          <p:cNvGrpSpPr/>
          <p:nvPr/>
        </p:nvGrpSpPr>
        <p:grpSpPr>
          <a:xfrm>
            <a:off x="683239" y="3186352"/>
            <a:ext cx="2808517" cy="395667"/>
            <a:chOff x="690125" y="2689833"/>
            <a:chExt cx="2808517" cy="395667"/>
          </a:xfrm>
        </p:grpSpPr>
        <p:sp>
          <p:nvSpPr>
            <p:cNvPr id="25" name="모서리가 둥근 직사각형 24">
              <a:extLst>
                <a:ext uri="{FF2B5EF4-FFF2-40B4-BE49-F238E27FC236}">
                  <a16:creationId xmlns:a16="http://schemas.microsoft.com/office/drawing/2014/main" id="{9EBD5FA0-9F90-9A4D-A7C9-31BEF9526CC6}"/>
                </a:ext>
              </a:extLst>
            </p:cNvPr>
            <p:cNvSpPr/>
            <p:nvPr/>
          </p:nvSpPr>
          <p:spPr>
            <a:xfrm>
              <a:off x="690125" y="2689833"/>
              <a:ext cx="2801631" cy="395667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AFA0EF-2786-C644-A9FB-F32CC83C6905}"/>
                </a:ext>
              </a:extLst>
            </p:cNvPr>
            <p:cNvSpPr txBox="1"/>
            <p:nvPr/>
          </p:nvSpPr>
          <p:spPr>
            <a:xfrm>
              <a:off x="743564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talk-</a:t>
              </a:r>
              <a:r>
                <a:rPr kumimoji="1" lang="en-US" altLang="ko-KR" sz="10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api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-shop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25DEF7-076C-A243-88EA-AC0BC7496666}"/>
                </a:ext>
              </a:extLst>
            </p:cNvPr>
            <p:cNvSpPr txBox="1"/>
            <p:nvPr/>
          </p:nvSpPr>
          <p:spPr>
            <a:xfrm>
              <a:off x="2245795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1 hours ago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198AA7-8D21-A448-BBB8-E1FCA4628C48}"/>
              </a:ext>
            </a:extLst>
          </p:cNvPr>
          <p:cNvGrpSpPr/>
          <p:nvPr/>
        </p:nvGrpSpPr>
        <p:grpSpPr>
          <a:xfrm>
            <a:off x="679795" y="3682871"/>
            <a:ext cx="2808517" cy="395667"/>
            <a:chOff x="690125" y="2689833"/>
            <a:chExt cx="2808517" cy="395667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66686137-B75A-2C47-973E-536C8AE12E6B}"/>
                </a:ext>
              </a:extLst>
            </p:cNvPr>
            <p:cNvSpPr/>
            <p:nvPr/>
          </p:nvSpPr>
          <p:spPr>
            <a:xfrm>
              <a:off x="690125" y="2689833"/>
              <a:ext cx="2801631" cy="3956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D3CDD9-0BB3-E944-AE59-0C88C8986300}"/>
                </a:ext>
              </a:extLst>
            </p:cNvPr>
            <p:cNvSpPr txBox="1"/>
            <p:nvPr/>
          </p:nvSpPr>
          <p:spPr>
            <a:xfrm>
              <a:off x="743564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talk-</a:t>
              </a:r>
              <a:r>
                <a:rPr kumimoji="1" lang="en-US" altLang="ko-KR" sz="10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api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-crema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834C69-E1E2-E34C-A4CA-15ED39C80D85}"/>
                </a:ext>
              </a:extLst>
            </p:cNvPr>
            <p:cNvSpPr txBox="1"/>
            <p:nvPr/>
          </p:nvSpPr>
          <p:spPr>
            <a:xfrm>
              <a:off x="2245795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1 hours ago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E9B7C6C-D1B8-8449-8BCE-8588506CE0CF}"/>
              </a:ext>
            </a:extLst>
          </p:cNvPr>
          <p:cNvGrpSpPr/>
          <p:nvPr/>
        </p:nvGrpSpPr>
        <p:grpSpPr>
          <a:xfrm>
            <a:off x="676351" y="4179390"/>
            <a:ext cx="2808517" cy="395667"/>
            <a:chOff x="690125" y="2689833"/>
            <a:chExt cx="2808517" cy="395667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E8407CA-532F-1B46-9988-5AB7425B1D6E}"/>
                </a:ext>
              </a:extLst>
            </p:cNvPr>
            <p:cNvSpPr/>
            <p:nvPr/>
          </p:nvSpPr>
          <p:spPr>
            <a:xfrm>
              <a:off x="690125" y="2689833"/>
              <a:ext cx="2801631" cy="3956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A0828C-8915-B445-A8CA-AF5D705CE1E2}"/>
                </a:ext>
              </a:extLst>
            </p:cNvPr>
            <p:cNvSpPr txBox="1"/>
            <p:nvPr/>
          </p:nvSpPr>
          <p:spPr>
            <a:xfrm>
              <a:off x="743564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talk-</a:t>
              </a:r>
              <a:r>
                <a:rPr kumimoji="1" lang="en-US" altLang="ko-KR" sz="10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api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-insight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A878A4-235D-DF4E-9342-C402E77712AC}"/>
                </a:ext>
              </a:extLst>
            </p:cNvPr>
            <p:cNvSpPr txBox="1"/>
            <p:nvPr/>
          </p:nvSpPr>
          <p:spPr>
            <a:xfrm>
              <a:off x="2245795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1 hours ago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E88AB63-E4AB-3947-9794-DBD1516CE3B7}"/>
              </a:ext>
            </a:extLst>
          </p:cNvPr>
          <p:cNvGrpSpPr/>
          <p:nvPr/>
        </p:nvGrpSpPr>
        <p:grpSpPr>
          <a:xfrm>
            <a:off x="672907" y="4675909"/>
            <a:ext cx="2808517" cy="395667"/>
            <a:chOff x="690125" y="2689833"/>
            <a:chExt cx="2808517" cy="395667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:a16="http://schemas.microsoft.com/office/drawing/2014/main" id="{28854459-087A-714B-AE96-3F9EB0894849}"/>
                </a:ext>
              </a:extLst>
            </p:cNvPr>
            <p:cNvSpPr/>
            <p:nvPr/>
          </p:nvSpPr>
          <p:spPr>
            <a:xfrm>
              <a:off x="690125" y="2689833"/>
              <a:ext cx="2801631" cy="395667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E03FCF-DA8D-1948-922A-121E566E9EAF}"/>
                </a:ext>
              </a:extLst>
            </p:cNvPr>
            <p:cNvSpPr txBox="1"/>
            <p:nvPr/>
          </p:nvSpPr>
          <p:spPr>
            <a:xfrm>
              <a:off x="743564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talk-</a:t>
              </a:r>
              <a:r>
                <a:rPr kumimoji="1" lang="en-US" altLang="ko-KR" sz="10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api</a:t>
              </a:r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-share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A6EC4EE-7BD2-7D43-AA69-02F8669526A2}"/>
                </a:ext>
              </a:extLst>
            </p:cNvPr>
            <p:cNvSpPr txBox="1"/>
            <p:nvPr/>
          </p:nvSpPr>
          <p:spPr>
            <a:xfrm>
              <a:off x="2245795" y="2776742"/>
              <a:ext cx="1252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R" sz="10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1 hours ago</a:t>
              </a:r>
              <a:endParaRPr kumimoji="1" lang="ko-KR" altLang="en-US" sz="10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7F2FC18-F3E6-ED4B-844E-8FF6339567B7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Jenkins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826C0-6C5D-764A-97F0-EAC193FE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014" y="813459"/>
            <a:ext cx="6222069" cy="4387933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83D206E-58C5-A344-948F-44EBEC65BAE8}"/>
              </a:ext>
            </a:extLst>
          </p:cNvPr>
          <p:cNvCxnSpPr>
            <a:cxnSpLocks/>
          </p:cNvCxnSpPr>
          <p:nvPr/>
        </p:nvCxnSpPr>
        <p:spPr>
          <a:xfrm flipH="1">
            <a:off x="3681351" y="3429000"/>
            <a:ext cx="2636322" cy="406038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65F0E85-902F-3B4F-AC00-53DBCC913CFE}"/>
              </a:ext>
            </a:extLst>
          </p:cNvPr>
          <p:cNvSpPr txBox="1"/>
          <p:nvPr/>
        </p:nvSpPr>
        <p:spPr>
          <a:xfrm rot="21065745">
            <a:off x="4149395" y="3298839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모듈별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빌드 상태 표시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45B13D-B031-E546-BF81-988E0C2A309B}"/>
              </a:ext>
            </a:extLst>
          </p:cNvPr>
          <p:cNvSpPr txBox="1"/>
          <p:nvPr/>
        </p:nvSpPr>
        <p:spPr>
          <a:xfrm>
            <a:off x="4303283" y="5824949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모듈 항목 설정 가능</a:t>
            </a:r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506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4447998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Attic </a:t>
            </a:r>
            <a:r>
              <a:rPr kumimoji="1" lang="en-US" altLang="ko-KR" sz="1600" b="1" dirty="0" err="1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sonarqube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A56393-B77D-7A4D-B6DF-87CC9E2709DC}"/>
              </a:ext>
            </a:extLst>
          </p:cNvPr>
          <p:cNvGrpSpPr/>
          <p:nvPr/>
        </p:nvGrpSpPr>
        <p:grpSpPr>
          <a:xfrm>
            <a:off x="778113" y="5904074"/>
            <a:ext cx="4151401" cy="375775"/>
            <a:chOff x="5998951" y="5201391"/>
            <a:chExt cx="4151401" cy="37577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CA5048A-B354-ED4F-9C5D-1334FB6B01BE}"/>
                </a:ext>
              </a:extLst>
            </p:cNvPr>
            <p:cNvSpPr/>
            <p:nvPr/>
          </p:nvSpPr>
          <p:spPr>
            <a:xfrm>
              <a:off x="5998951" y="5201391"/>
              <a:ext cx="4151401" cy="375775"/>
            </a:xfrm>
            <a:prstGeom prst="roundRect">
              <a:avLst>
                <a:gd name="adj" fmla="val 3818"/>
              </a:avLst>
            </a:prstGeom>
            <a:solidFill>
              <a:srgbClr val="C0000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94B74-D2C7-BB49-8A25-8912239D4A3D}"/>
                </a:ext>
              </a:extLst>
            </p:cNvPr>
            <p:cNvSpPr txBox="1"/>
            <p:nvPr/>
          </p:nvSpPr>
          <p:spPr>
            <a:xfrm>
              <a:off x="6034576" y="5268123"/>
              <a:ext cx="4115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바로가기</a:t>
              </a:r>
              <a:endParaRPr kumimoji="1" lang="ko-KR" altLang="en-US" sz="12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CC6E5AC-02A4-534D-840A-57AB4972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10" y="2024898"/>
            <a:ext cx="825500" cy="4699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07923C4-0B22-4F44-AD95-E602DB2B12D7}"/>
              </a:ext>
            </a:extLst>
          </p:cNvPr>
          <p:cNvSpPr/>
          <p:nvPr/>
        </p:nvSpPr>
        <p:spPr>
          <a:xfrm>
            <a:off x="703255" y="3053224"/>
            <a:ext cx="556784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F188CB-6C17-234C-9ABB-F93C013A26FB}"/>
              </a:ext>
            </a:extLst>
          </p:cNvPr>
          <p:cNvSpPr txBox="1"/>
          <p:nvPr/>
        </p:nvSpPr>
        <p:spPr>
          <a:xfrm>
            <a:off x="624019" y="3101221"/>
            <a:ext cx="604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" b="1" dirty="0">
                <a:latin typeface="SHeadG" panose="02030600000101010101" pitchFamily="18" charset="-127"/>
                <a:ea typeface="SHeadG" panose="02030600000101010101" pitchFamily="18" charset="-127"/>
              </a:rPr>
              <a:t>Bugs</a:t>
            </a:r>
            <a:endParaRPr kumimoji="1" lang="ko-KR" altLang="en-US" sz="10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A1C43E-3411-614C-A95D-DFC03C6E7F9C}"/>
              </a:ext>
            </a:extLst>
          </p:cNvPr>
          <p:cNvSpPr txBox="1"/>
          <p:nvPr/>
        </p:nvSpPr>
        <p:spPr>
          <a:xfrm>
            <a:off x="1685286" y="3117679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Vulnerabilities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CC3CD7-8465-1142-979A-AA89320FB4AB}"/>
              </a:ext>
            </a:extLst>
          </p:cNvPr>
          <p:cNvSpPr txBox="1"/>
          <p:nvPr/>
        </p:nvSpPr>
        <p:spPr>
          <a:xfrm>
            <a:off x="3168805" y="3129435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Code smells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601DE2-74BE-7A4B-A88E-7BEC9B12B118}"/>
              </a:ext>
            </a:extLst>
          </p:cNvPr>
          <p:cNvSpPr/>
          <p:nvPr/>
        </p:nvSpPr>
        <p:spPr>
          <a:xfrm>
            <a:off x="1339275" y="3053224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8B6CEA78-28AA-314B-A9E6-8736DCF711F4}"/>
              </a:ext>
            </a:extLst>
          </p:cNvPr>
          <p:cNvSpPr/>
          <p:nvPr/>
        </p:nvSpPr>
        <p:spPr>
          <a:xfrm>
            <a:off x="1861045" y="3052902"/>
            <a:ext cx="1097165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0194620-C34F-5A42-B4BA-041BD6431CA6}"/>
              </a:ext>
            </a:extLst>
          </p:cNvPr>
          <p:cNvSpPr/>
          <p:nvPr/>
        </p:nvSpPr>
        <p:spPr>
          <a:xfrm>
            <a:off x="3026551" y="3052902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30450E43-ADCF-C64B-80AC-339A00618C5B}"/>
              </a:ext>
            </a:extLst>
          </p:cNvPr>
          <p:cNvSpPr/>
          <p:nvPr/>
        </p:nvSpPr>
        <p:spPr>
          <a:xfrm>
            <a:off x="3501441" y="3064658"/>
            <a:ext cx="920212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F6F375D-F61E-2142-B74C-F65CD72E7F60}"/>
              </a:ext>
            </a:extLst>
          </p:cNvPr>
          <p:cNvSpPr/>
          <p:nvPr/>
        </p:nvSpPr>
        <p:spPr>
          <a:xfrm>
            <a:off x="4558086" y="3064251"/>
            <a:ext cx="371429" cy="3875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946991-37C9-9848-950B-759C918BCD4E}"/>
              </a:ext>
            </a:extLst>
          </p:cNvPr>
          <p:cNvSpPr txBox="1"/>
          <p:nvPr/>
        </p:nvSpPr>
        <p:spPr>
          <a:xfrm>
            <a:off x="617517" y="2675103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talk-</a:t>
            </a:r>
            <a:r>
              <a:rPr kumimoji="1" lang="en-US" altLang="ko-KR" sz="1200" b="1" dirty="0" err="1">
                <a:latin typeface="SHeadG" panose="02030600000101010101" pitchFamily="18" charset="-127"/>
                <a:ea typeface="SHeadG" panose="02030600000101010101" pitchFamily="18" charset="-127"/>
              </a:rPr>
              <a:t>api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-mocha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79677C75-3CAC-4A45-9B1E-26EC2307FE5F}"/>
              </a:ext>
            </a:extLst>
          </p:cNvPr>
          <p:cNvCxnSpPr/>
          <p:nvPr/>
        </p:nvCxnSpPr>
        <p:spPr>
          <a:xfrm>
            <a:off x="712519" y="3574473"/>
            <a:ext cx="42169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EEAFB839-06E8-4B4D-8289-2D8B95057764}"/>
              </a:ext>
            </a:extLst>
          </p:cNvPr>
          <p:cNvSpPr/>
          <p:nvPr/>
        </p:nvSpPr>
        <p:spPr>
          <a:xfrm>
            <a:off x="736842" y="4001550"/>
            <a:ext cx="556784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FC71CB-4095-8343-B8A9-8EE788B5239E}"/>
              </a:ext>
            </a:extLst>
          </p:cNvPr>
          <p:cNvSpPr txBox="1"/>
          <p:nvPr/>
        </p:nvSpPr>
        <p:spPr>
          <a:xfrm>
            <a:off x="657606" y="4049547"/>
            <a:ext cx="604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" b="1" dirty="0">
                <a:latin typeface="SHeadG" panose="02030600000101010101" pitchFamily="18" charset="-127"/>
                <a:ea typeface="SHeadG" panose="02030600000101010101" pitchFamily="18" charset="-127"/>
              </a:rPr>
              <a:t>Bugs</a:t>
            </a:r>
            <a:endParaRPr kumimoji="1" lang="ko-KR" altLang="en-US" sz="10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D2E131-FD78-F247-A6C4-7536E6A46BBE}"/>
              </a:ext>
            </a:extLst>
          </p:cNvPr>
          <p:cNvSpPr txBox="1"/>
          <p:nvPr/>
        </p:nvSpPr>
        <p:spPr>
          <a:xfrm>
            <a:off x="1718873" y="4066005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Vulnerabilities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498F35A-A7FC-4E47-B110-DE18543BD747}"/>
              </a:ext>
            </a:extLst>
          </p:cNvPr>
          <p:cNvSpPr txBox="1"/>
          <p:nvPr/>
        </p:nvSpPr>
        <p:spPr>
          <a:xfrm>
            <a:off x="3202392" y="4077761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Code smells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475CF1A-4575-4B43-AA24-0B5489B4DECB}"/>
              </a:ext>
            </a:extLst>
          </p:cNvPr>
          <p:cNvSpPr/>
          <p:nvPr/>
        </p:nvSpPr>
        <p:spPr>
          <a:xfrm>
            <a:off x="1372862" y="4001550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8854411-1A3F-7646-92C6-31BA9CC9C27E}"/>
              </a:ext>
            </a:extLst>
          </p:cNvPr>
          <p:cNvSpPr/>
          <p:nvPr/>
        </p:nvSpPr>
        <p:spPr>
          <a:xfrm>
            <a:off x="1894632" y="4001228"/>
            <a:ext cx="1097165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E92C1D58-D5F3-3B4C-8FE5-9977A0D27528}"/>
              </a:ext>
            </a:extLst>
          </p:cNvPr>
          <p:cNvSpPr/>
          <p:nvPr/>
        </p:nvSpPr>
        <p:spPr>
          <a:xfrm>
            <a:off x="3060138" y="4001228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9C42A816-71CE-D147-8610-134C53B3EA11}"/>
              </a:ext>
            </a:extLst>
          </p:cNvPr>
          <p:cNvSpPr/>
          <p:nvPr/>
        </p:nvSpPr>
        <p:spPr>
          <a:xfrm>
            <a:off x="3535028" y="4012984"/>
            <a:ext cx="920212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9B388072-4FD6-664E-AE70-31F8B219435D}"/>
              </a:ext>
            </a:extLst>
          </p:cNvPr>
          <p:cNvSpPr/>
          <p:nvPr/>
        </p:nvSpPr>
        <p:spPr>
          <a:xfrm>
            <a:off x="4591673" y="4012577"/>
            <a:ext cx="371429" cy="3875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CEC914-6C43-DC41-A4DF-E565C3B61B6C}"/>
              </a:ext>
            </a:extLst>
          </p:cNvPr>
          <p:cNvSpPr txBox="1"/>
          <p:nvPr/>
        </p:nvSpPr>
        <p:spPr>
          <a:xfrm>
            <a:off x="651104" y="3623429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talk-</a:t>
            </a:r>
            <a:r>
              <a:rPr kumimoji="1" lang="en-US" altLang="ko-KR" sz="1200" b="1" dirty="0" err="1">
                <a:latin typeface="SHeadG" panose="02030600000101010101" pitchFamily="18" charset="-127"/>
                <a:ea typeface="SHeadG" panose="02030600000101010101" pitchFamily="18" charset="-127"/>
              </a:rPr>
              <a:t>api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-shop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ED042652-7133-B84B-A785-61F70A8F086A}"/>
              </a:ext>
            </a:extLst>
          </p:cNvPr>
          <p:cNvCxnSpPr/>
          <p:nvPr/>
        </p:nvCxnSpPr>
        <p:spPr>
          <a:xfrm>
            <a:off x="746106" y="4522799"/>
            <a:ext cx="42169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DA22672E-EC49-7342-8157-030EC0DBD0A5}"/>
              </a:ext>
            </a:extLst>
          </p:cNvPr>
          <p:cNvSpPr/>
          <p:nvPr/>
        </p:nvSpPr>
        <p:spPr>
          <a:xfrm>
            <a:off x="770429" y="4949876"/>
            <a:ext cx="556784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19547C-E101-D747-AB95-F071A3F87224}"/>
              </a:ext>
            </a:extLst>
          </p:cNvPr>
          <p:cNvSpPr txBox="1"/>
          <p:nvPr/>
        </p:nvSpPr>
        <p:spPr>
          <a:xfrm>
            <a:off x="691193" y="4997873"/>
            <a:ext cx="6042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1000" b="1" dirty="0">
                <a:latin typeface="SHeadG" panose="02030600000101010101" pitchFamily="18" charset="-127"/>
                <a:ea typeface="SHeadG" panose="02030600000101010101" pitchFamily="18" charset="-127"/>
              </a:rPr>
              <a:t>Bugs</a:t>
            </a:r>
            <a:endParaRPr kumimoji="1" lang="ko-KR" altLang="en-US" sz="10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6E2F96A-EF15-474A-B3F7-094EB20A3041}"/>
              </a:ext>
            </a:extLst>
          </p:cNvPr>
          <p:cNvSpPr txBox="1"/>
          <p:nvPr/>
        </p:nvSpPr>
        <p:spPr>
          <a:xfrm>
            <a:off x="1752460" y="5014331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Vulnerabilities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3A25B0-4A32-C047-9966-ECB50E961E7C}"/>
              </a:ext>
            </a:extLst>
          </p:cNvPr>
          <p:cNvSpPr txBox="1"/>
          <p:nvPr/>
        </p:nvSpPr>
        <p:spPr>
          <a:xfrm>
            <a:off x="3235979" y="5026087"/>
            <a:ext cx="1252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ore-KR" sz="1000" b="1" dirty="0"/>
              <a:t>Code smells</a:t>
            </a:r>
            <a:endParaRPr kumimoji="1" lang="ko-KR" altLang="en-US" sz="4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57ED0D8-3E2D-C34F-BE60-352E1202AFF4}"/>
              </a:ext>
            </a:extLst>
          </p:cNvPr>
          <p:cNvSpPr/>
          <p:nvPr/>
        </p:nvSpPr>
        <p:spPr>
          <a:xfrm>
            <a:off x="1406449" y="4949876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F8CD3226-0CEE-A24D-8FD1-7A18811D580D}"/>
              </a:ext>
            </a:extLst>
          </p:cNvPr>
          <p:cNvSpPr/>
          <p:nvPr/>
        </p:nvSpPr>
        <p:spPr>
          <a:xfrm>
            <a:off x="1928219" y="4949554"/>
            <a:ext cx="1097165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04F1096F-3638-504C-9809-142052269E33}"/>
              </a:ext>
            </a:extLst>
          </p:cNvPr>
          <p:cNvSpPr/>
          <p:nvPr/>
        </p:nvSpPr>
        <p:spPr>
          <a:xfrm>
            <a:off x="3093725" y="4949554"/>
            <a:ext cx="371429" cy="38753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CEF18D79-E1C9-334C-9AA2-FC433FC9C1C8}"/>
              </a:ext>
            </a:extLst>
          </p:cNvPr>
          <p:cNvSpPr/>
          <p:nvPr/>
        </p:nvSpPr>
        <p:spPr>
          <a:xfrm>
            <a:off x="3568615" y="4961310"/>
            <a:ext cx="920212" cy="375776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FE683378-F372-5B4D-8624-BF0B5F119905}"/>
              </a:ext>
            </a:extLst>
          </p:cNvPr>
          <p:cNvSpPr/>
          <p:nvPr/>
        </p:nvSpPr>
        <p:spPr>
          <a:xfrm>
            <a:off x="4625260" y="4960903"/>
            <a:ext cx="371429" cy="3875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</a:t>
            </a:r>
            <a:endParaRPr kumimoji="1" lang="ko-Kore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12526B5-E4F2-7549-9CA7-153EC118AA3F}"/>
              </a:ext>
            </a:extLst>
          </p:cNvPr>
          <p:cNvSpPr txBox="1"/>
          <p:nvPr/>
        </p:nvSpPr>
        <p:spPr>
          <a:xfrm>
            <a:off x="684691" y="4571755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talk-</a:t>
            </a:r>
            <a:r>
              <a:rPr kumimoji="1" lang="en-US" altLang="ko-KR" sz="1200" b="1" dirty="0" err="1">
                <a:latin typeface="SHeadG" panose="02030600000101010101" pitchFamily="18" charset="-127"/>
                <a:ea typeface="SHeadG" panose="02030600000101010101" pitchFamily="18" charset="-127"/>
              </a:rPr>
              <a:t>api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-insight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92BBED27-19EA-024F-A8B2-DBC3885FEEC6}"/>
              </a:ext>
            </a:extLst>
          </p:cNvPr>
          <p:cNvCxnSpPr/>
          <p:nvPr/>
        </p:nvCxnSpPr>
        <p:spPr>
          <a:xfrm>
            <a:off x="779693" y="5471125"/>
            <a:ext cx="421699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0179AE-AD7E-6D40-829A-FE7C38786E6E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sonarqube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D59EF5-C7C0-EB4A-B635-F667399F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11" y="926404"/>
            <a:ext cx="5704809" cy="4023150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8FBDBD4-13C2-4249-BAC7-375FFCD1EA69}"/>
              </a:ext>
            </a:extLst>
          </p:cNvPr>
          <p:cNvCxnSpPr>
            <a:cxnSpLocks/>
          </p:cNvCxnSpPr>
          <p:nvPr/>
        </p:nvCxnSpPr>
        <p:spPr>
          <a:xfrm flipH="1">
            <a:off x="4996689" y="2861232"/>
            <a:ext cx="3243904" cy="921628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AFF60D-AAB5-0344-B3CF-47E2CF36C091}"/>
              </a:ext>
            </a:extLst>
          </p:cNvPr>
          <p:cNvSpPr txBox="1"/>
          <p:nvPr/>
        </p:nvSpPr>
        <p:spPr>
          <a:xfrm rot="20607623">
            <a:off x="5272987" y="3208942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모듈별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상태 표시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3AB594-7832-9F45-9437-02DD35864B5A}"/>
              </a:ext>
            </a:extLst>
          </p:cNvPr>
          <p:cNvSpPr txBox="1"/>
          <p:nvPr/>
        </p:nvSpPr>
        <p:spPr>
          <a:xfrm>
            <a:off x="5667025" y="5904074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모듈 항목 설정 가능</a:t>
            </a:r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6698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4447998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attic </a:t>
            </a:r>
            <a:r>
              <a:rPr kumimoji="1" lang="en-US" altLang="ko-KR" sz="1600" b="1" dirty="0" err="1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modeloffice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CB0CF-7CCF-3143-BE06-91772113E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78" y="2623292"/>
            <a:ext cx="2451100" cy="287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984E43-D9D2-BF45-B0DE-FE337E6A9F91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Modeloffice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545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4447998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 err="1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바로가기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BCCF1-CEF4-1A41-B8B0-68998115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2686929"/>
            <a:ext cx="317500" cy="355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CB573E2-0064-4740-A4C6-8C763F58AFCD}"/>
              </a:ext>
            </a:extLst>
          </p:cNvPr>
          <p:cNvSpPr txBox="1"/>
          <p:nvPr/>
        </p:nvSpPr>
        <p:spPr>
          <a:xfrm>
            <a:off x="1104116" y="2702479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링크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…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91137C8-5F9A-3549-BC42-0B85DA05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032143"/>
            <a:ext cx="317500" cy="355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21E0FE4-FA19-DA44-B235-DE1CD5D0169E}"/>
              </a:ext>
            </a:extLst>
          </p:cNvPr>
          <p:cNvSpPr txBox="1"/>
          <p:nvPr/>
        </p:nvSpPr>
        <p:spPr>
          <a:xfrm>
            <a:off x="1104116" y="3047693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링크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…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55F467E-A5A0-5445-B398-F82DE0DC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343342"/>
            <a:ext cx="317500" cy="355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BA3B456-3FB6-9C41-966D-EAD62B8EEEDB}"/>
              </a:ext>
            </a:extLst>
          </p:cNvPr>
          <p:cNvSpPr txBox="1"/>
          <p:nvPr/>
        </p:nvSpPr>
        <p:spPr>
          <a:xfrm>
            <a:off x="1104116" y="3358892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링크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…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EE74104C-B135-F14C-8E2C-1D7D62CE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654541"/>
            <a:ext cx="317500" cy="3556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66E9522A-C529-9A4E-816F-AC11F87077A2}"/>
              </a:ext>
            </a:extLst>
          </p:cNvPr>
          <p:cNvSpPr txBox="1"/>
          <p:nvPr/>
        </p:nvSpPr>
        <p:spPr>
          <a:xfrm>
            <a:off x="1104116" y="3670091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링크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…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3667F05D-2AB1-9348-8CAD-2631869A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965740"/>
            <a:ext cx="317500" cy="35560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8A47477-836E-4148-BB8A-80180F7BB011}"/>
              </a:ext>
            </a:extLst>
          </p:cNvPr>
          <p:cNvSpPr txBox="1"/>
          <p:nvPr/>
        </p:nvSpPr>
        <p:spPr>
          <a:xfrm>
            <a:off x="1104116" y="3981290"/>
            <a:ext cx="2001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링크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…</a:t>
            </a:r>
            <a:endParaRPr kumimoji="1" lang="ko-KR" altLang="en-US" sz="1200" b="1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6F6BF-B007-4D42-9896-C12E2591A65F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바로 가기</a:t>
            </a:r>
          </a:p>
        </p:txBody>
      </p:sp>
    </p:spTree>
    <p:extLst>
      <p:ext uri="{BB962C8B-B14F-4D97-AF65-F5344CB8AC3E}">
        <p14:creationId xmlns:p14="http://schemas.microsoft.com/office/powerpoint/2010/main" val="230471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4447998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Team To-do</a:t>
            </a:r>
            <a:endParaRPr kumimoji="1" lang="ko-KR" altLang="en-US" sz="16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CBCCF1-CEF4-1A41-B8B0-68998115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2686929"/>
            <a:ext cx="317500" cy="3556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CB573E2-0064-4740-A4C6-8C763F58AFCD}"/>
              </a:ext>
            </a:extLst>
          </p:cNvPr>
          <p:cNvSpPr txBox="1"/>
          <p:nvPr/>
        </p:nvSpPr>
        <p:spPr>
          <a:xfrm>
            <a:off x="1104115" y="2702479"/>
            <a:ext cx="379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[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매주 금요일 오후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4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시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]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 </a:t>
            </a:r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sprint 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현황 업데이트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91137C8-5F9A-3549-BC42-0B85DA05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032143"/>
            <a:ext cx="317500" cy="355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21E0FE4-FA19-DA44-B235-DE1CD5D0169E}"/>
              </a:ext>
            </a:extLst>
          </p:cNvPr>
          <p:cNvSpPr txBox="1"/>
          <p:nvPr/>
        </p:nvSpPr>
        <p:spPr>
          <a:xfrm>
            <a:off x="1104115" y="3047693"/>
            <a:ext cx="308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[2021-08-30]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 도서 신청 마감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55F467E-A5A0-5445-B398-F82DE0DC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28" y="3343342"/>
            <a:ext cx="317500" cy="3556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9BA3B456-3FB6-9C41-966D-EAD62B8EEEDB}"/>
              </a:ext>
            </a:extLst>
          </p:cNvPr>
          <p:cNvSpPr txBox="1"/>
          <p:nvPr/>
        </p:nvSpPr>
        <p:spPr>
          <a:xfrm>
            <a:off x="1104116" y="3358892"/>
            <a:ext cx="357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[2021-08-30] </a:t>
            </a:r>
            <a:r>
              <a:rPr kumimoji="1" lang="ko-KR" altLang="en-US" sz="1200" b="1" dirty="0">
                <a:latin typeface="SHeadG" panose="02030600000101010101" pitchFamily="18" charset="-127"/>
                <a:ea typeface="SHeadG" panose="02030600000101010101" pitchFamily="18" charset="-127"/>
              </a:rPr>
              <a:t>설문 등록 마감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6F6BF-B007-4D42-9896-C12E2591A65F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Team to-do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63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6F6BF-B007-4D42-9896-C12E2591A65F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Slack?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23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16F6BF-B007-4D42-9896-C12E2591A65F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upsource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327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5FA2AF-C03E-9F4F-BB9E-931BA0D167C4}"/>
              </a:ext>
            </a:extLst>
          </p:cNvPr>
          <p:cNvGrpSpPr/>
          <p:nvPr/>
        </p:nvGrpSpPr>
        <p:grpSpPr>
          <a:xfrm>
            <a:off x="497247" y="1342136"/>
            <a:ext cx="11115633" cy="5234621"/>
            <a:chOff x="497247" y="813816"/>
            <a:chExt cx="11115633" cy="523462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5B930A6-2669-FB44-A46E-3CFA56FDB58D}"/>
                </a:ext>
              </a:extLst>
            </p:cNvPr>
            <p:cNvSpPr/>
            <p:nvPr/>
          </p:nvSpPr>
          <p:spPr>
            <a:xfrm>
              <a:off x="497247" y="813816"/>
              <a:ext cx="11115633" cy="5234621"/>
            </a:xfrm>
            <a:prstGeom prst="rect">
              <a:avLst/>
            </a:prstGeom>
            <a:noFill/>
            <a:ln>
              <a:solidFill>
                <a:srgbClr val="016F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821A4B7-0AC8-E941-B992-3C489F70BD83}"/>
                </a:ext>
              </a:extLst>
            </p:cNvPr>
            <p:cNvGrpSpPr/>
            <p:nvPr/>
          </p:nvGrpSpPr>
          <p:grpSpPr>
            <a:xfrm>
              <a:off x="820677" y="1595261"/>
              <a:ext cx="2297120" cy="1948039"/>
              <a:chOff x="692661" y="507484"/>
              <a:chExt cx="2297120" cy="1948039"/>
            </a:xfrm>
          </p:grpSpPr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030E3B6E-91E4-E640-B9F0-E980B7263A38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E8BDC1-77ED-724E-9235-949E29303FAE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14448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jira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3CC7DCCF-1AF2-ED49-8681-AD6EF7EC27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247" y="1353312"/>
              <a:ext cx="1111563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C7B41E-5AB4-EE4F-A933-6E88529F7CD6}"/>
                </a:ext>
              </a:extLst>
            </p:cNvPr>
            <p:cNvSpPr txBox="1"/>
            <p:nvPr/>
          </p:nvSpPr>
          <p:spPr>
            <a:xfrm>
              <a:off x="643359" y="898899"/>
              <a:ext cx="2167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dirty="0">
                  <a:solidFill>
                    <a:srgbClr val="016F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My Dashboard</a:t>
              </a:r>
              <a:endParaRPr kumimoji="1" lang="ko-Kore-KR" altLang="en-US" dirty="0">
                <a:solidFill>
                  <a:srgbClr val="016FAA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96F7735-DAB4-AB4D-B30D-36FAC141265F}"/>
                </a:ext>
              </a:extLst>
            </p:cNvPr>
            <p:cNvGrpSpPr/>
            <p:nvPr/>
          </p:nvGrpSpPr>
          <p:grpSpPr>
            <a:xfrm>
              <a:off x="3560829" y="1595261"/>
              <a:ext cx="2297120" cy="1948039"/>
              <a:chOff x="692661" y="507484"/>
              <a:chExt cx="2297120" cy="1948039"/>
            </a:xfrm>
          </p:grpSpPr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74C4073C-D27C-6649-A120-F59CAB02F77A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A0868-904B-0E41-8500-6EFD7F9D6718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daouoffice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81A5E87-A362-5C40-B1A6-696B5DB7C6CC}"/>
                </a:ext>
              </a:extLst>
            </p:cNvPr>
            <p:cNvGrpSpPr/>
            <p:nvPr/>
          </p:nvGrpSpPr>
          <p:grpSpPr>
            <a:xfrm>
              <a:off x="6294578" y="1595261"/>
              <a:ext cx="2297120" cy="1948039"/>
              <a:chOff x="692661" y="507484"/>
              <a:chExt cx="2297120" cy="1948039"/>
            </a:xfrm>
          </p:grpSpPr>
          <p:sp>
            <p:nvSpPr>
              <p:cNvPr id="27" name="모서리가 둥근 직사각형 26">
                <a:extLst>
                  <a:ext uri="{FF2B5EF4-FFF2-40B4-BE49-F238E27FC236}">
                    <a16:creationId xmlns:a16="http://schemas.microsoft.com/office/drawing/2014/main" id="{E9AB12E1-795E-CF4C-B9A4-4DED0C54B5F6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E6BDB2-DC44-9D48-A823-521C9B6A7ED2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outlook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B0F2B65-C5AB-714F-9F83-6B9DD4E7CD29}"/>
                </a:ext>
              </a:extLst>
            </p:cNvPr>
            <p:cNvGrpSpPr/>
            <p:nvPr/>
          </p:nvGrpSpPr>
          <p:grpSpPr>
            <a:xfrm>
              <a:off x="820677" y="3785248"/>
              <a:ext cx="2462019" cy="1948039"/>
              <a:chOff x="692661" y="507484"/>
              <a:chExt cx="2462019" cy="1948039"/>
            </a:xfrm>
          </p:grpSpPr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FBFEB3EC-4730-F245-9D21-2A77226BE4C2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637AB0-DC5F-8647-B45B-2D6BD2D495A2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3696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Victory portal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28F5FD3-1C55-3C49-B212-FC9C43CD30A0}"/>
                </a:ext>
              </a:extLst>
            </p:cNvPr>
            <p:cNvGrpSpPr/>
            <p:nvPr/>
          </p:nvGrpSpPr>
          <p:grpSpPr>
            <a:xfrm>
              <a:off x="3560829" y="3785248"/>
              <a:ext cx="2297120" cy="1948039"/>
              <a:chOff x="692661" y="507484"/>
              <a:chExt cx="2297120" cy="1948039"/>
            </a:xfrm>
          </p:grpSpPr>
          <p:sp>
            <p:nvSpPr>
              <p:cNvPr id="33" name="모서리가 둥근 직사각형 32">
                <a:extLst>
                  <a:ext uri="{FF2B5EF4-FFF2-40B4-BE49-F238E27FC236}">
                    <a16:creationId xmlns:a16="http://schemas.microsoft.com/office/drawing/2014/main" id="{6D47C734-792B-8548-BF6B-218592B6F636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56515F-4E1A-AE48-912B-DBF1EDC63694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jenkins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D725C16-7F8D-9341-A96B-9C0C1CD324B5}"/>
                </a:ext>
              </a:extLst>
            </p:cNvPr>
            <p:cNvGrpSpPr/>
            <p:nvPr/>
          </p:nvGrpSpPr>
          <p:grpSpPr>
            <a:xfrm>
              <a:off x="6294578" y="3785248"/>
              <a:ext cx="2297120" cy="1948039"/>
              <a:chOff x="692661" y="507484"/>
              <a:chExt cx="2297120" cy="1948039"/>
            </a:xfrm>
          </p:grpSpPr>
          <p:sp>
            <p:nvSpPr>
              <p:cNvPr id="36" name="모서리가 둥근 직사각형 35">
                <a:extLst>
                  <a:ext uri="{FF2B5EF4-FFF2-40B4-BE49-F238E27FC236}">
                    <a16:creationId xmlns:a16="http://schemas.microsoft.com/office/drawing/2014/main" id="{C30DDB28-502C-5441-9753-13518F8BB755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6F592F-A505-344F-BB39-0B8513E98696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sonarqube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CE415AA-716E-A24F-90E2-E65800B35650}"/>
                </a:ext>
              </a:extLst>
            </p:cNvPr>
            <p:cNvGrpSpPr/>
            <p:nvPr/>
          </p:nvGrpSpPr>
          <p:grpSpPr>
            <a:xfrm>
              <a:off x="8981839" y="1595260"/>
              <a:ext cx="2297120" cy="1948039"/>
              <a:chOff x="692661" y="507484"/>
              <a:chExt cx="2297120" cy="1948039"/>
            </a:xfrm>
          </p:grpSpPr>
          <p:sp>
            <p:nvSpPr>
              <p:cNvPr id="39" name="모서리가 둥근 직사각형 38">
                <a:extLst>
                  <a:ext uri="{FF2B5EF4-FFF2-40B4-BE49-F238E27FC236}">
                    <a16:creationId xmlns:a16="http://schemas.microsoft.com/office/drawing/2014/main" id="{CB890972-E794-2C41-AFAF-77A68A63D8D7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40847C-C9E4-6948-8C55-E04BEBD887F0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modeloffice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7FE9A24C-CED3-964A-AE62-D8B983F38654}"/>
                </a:ext>
              </a:extLst>
            </p:cNvPr>
            <p:cNvGrpSpPr/>
            <p:nvPr/>
          </p:nvGrpSpPr>
          <p:grpSpPr>
            <a:xfrm>
              <a:off x="8981839" y="3785248"/>
              <a:ext cx="2297120" cy="1948039"/>
              <a:chOff x="692661" y="507484"/>
              <a:chExt cx="2297120" cy="1948039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99E89789-D6A6-0745-90AE-A41F2E9B65B4}"/>
                  </a:ext>
                </a:extLst>
              </p:cNvPr>
              <p:cNvSpPr/>
              <p:nvPr/>
            </p:nvSpPr>
            <p:spPr>
              <a:xfrm>
                <a:off x="692661" y="507484"/>
                <a:ext cx="2297120" cy="1948039"/>
              </a:xfrm>
              <a:prstGeom prst="roundRect">
                <a:avLst>
                  <a:gd name="adj" fmla="val 3818"/>
                </a:avLst>
              </a:prstGeom>
              <a:solidFill>
                <a:schemeClr val="bg1"/>
              </a:solidFill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F1C63B-A719-354C-9CD3-AC713EB1671F}"/>
                  </a:ext>
                </a:extLst>
              </p:cNvPr>
              <p:cNvSpPr txBox="1"/>
              <p:nvPr/>
            </p:nvSpPr>
            <p:spPr>
              <a:xfrm>
                <a:off x="785025" y="654474"/>
                <a:ext cx="20800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b="1" dirty="0" err="1">
                    <a:solidFill>
                      <a:schemeClr val="accent5">
                        <a:lumMod val="75000"/>
                      </a:schemeClr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바로가기</a:t>
                </a:r>
                <a:endParaRPr kumimoji="1" lang="ko-KR" altLang="en-US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147948F-A409-444E-93AB-F749222AD79F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546EB5-CC0B-BD4D-A854-6F66367396E6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71141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6E15A3-A289-BA4B-8C76-F5F70F0DCCE4}"/>
              </a:ext>
            </a:extLst>
          </p:cNvPr>
          <p:cNvGrpSpPr/>
          <p:nvPr/>
        </p:nvGrpSpPr>
        <p:grpSpPr>
          <a:xfrm>
            <a:off x="497247" y="1963014"/>
            <a:ext cx="2964939" cy="4549148"/>
            <a:chOff x="4064652" y="1885022"/>
            <a:chExt cx="2964939" cy="4549148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2CF48F0-800A-4149-A59F-035B9F1A5613}"/>
                </a:ext>
              </a:extLst>
            </p:cNvPr>
            <p:cNvSpPr/>
            <p:nvPr/>
          </p:nvSpPr>
          <p:spPr>
            <a:xfrm>
              <a:off x="4064652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3C5EDE-69D2-AC4B-A6D9-C5DBA7AFA977}"/>
                </a:ext>
              </a:extLst>
            </p:cNvPr>
            <p:cNvSpPr txBox="1"/>
            <p:nvPr/>
          </p:nvSpPr>
          <p:spPr>
            <a:xfrm>
              <a:off x="4157017" y="2032012"/>
              <a:ext cx="1444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 err="1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jira</a:t>
              </a:r>
              <a:endParaRPr kumimoji="1" lang="ko-KR" altLang="en-US" sz="24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40A6D93-F42F-5246-8167-9BBFE0CD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0018" y="2032012"/>
              <a:ext cx="825500" cy="469900"/>
            </a:xfrm>
            <a:prstGeom prst="rect">
              <a:avLst/>
            </a:prstGeom>
          </p:spPr>
        </p:pic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08FA33E-D386-DC41-846D-08B303310524}"/>
                </a:ext>
              </a:extLst>
            </p:cNvPr>
            <p:cNvGrpSpPr/>
            <p:nvPr/>
          </p:nvGrpSpPr>
          <p:grpSpPr>
            <a:xfrm>
              <a:off x="4231876" y="5904074"/>
              <a:ext cx="2630488" cy="375775"/>
              <a:chOff x="5998952" y="5201391"/>
              <a:chExt cx="2630488" cy="375775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8BAF55D3-5D4D-1740-8582-455A8885D4C9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2630488" cy="375775"/>
              </a:xfrm>
              <a:prstGeom prst="roundRect">
                <a:avLst>
                  <a:gd name="adj" fmla="val 3818"/>
                </a:avLst>
              </a:prstGeom>
              <a:solidFill>
                <a:srgbClr val="C0000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D65FFFC-A708-B142-9787-E29F8DC47221}"/>
                  </a:ext>
                </a:extLst>
              </p:cNvPr>
              <p:cNvSpPr txBox="1"/>
              <p:nvPr/>
            </p:nvSpPr>
            <p:spPr>
              <a:xfrm>
                <a:off x="6034577" y="5260766"/>
                <a:ext cx="2571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 err="1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바로가기</a:t>
                </a:r>
                <a:endParaRPr kumimoji="1" lang="ko-KR" altLang="en-US" sz="12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40D690C-EA77-2E43-BF8C-9929844D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9620" y="2905709"/>
              <a:ext cx="635000" cy="635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E10D7D-F0CE-DF44-9167-EFA30BCD82E0}"/>
                </a:ext>
              </a:extLst>
            </p:cNvPr>
            <p:cNvSpPr txBox="1"/>
            <p:nvPr/>
          </p:nvSpPr>
          <p:spPr>
            <a:xfrm>
              <a:off x="5091987" y="3698698"/>
              <a:ext cx="910265" cy="2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Jira</a:t>
              </a:r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에 로그인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8C867B6-4804-0C45-AC0F-8C41E613FFD8}"/>
                </a:ext>
              </a:extLst>
            </p:cNvPr>
            <p:cNvGrpSpPr/>
            <p:nvPr/>
          </p:nvGrpSpPr>
          <p:grpSpPr>
            <a:xfrm>
              <a:off x="4824676" y="4119465"/>
              <a:ext cx="1444885" cy="375775"/>
              <a:chOff x="5998952" y="5201391"/>
              <a:chExt cx="2630488" cy="375775"/>
            </a:xfrm>
          </p:grpSpPr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EE029996-61A7-4B47-85E8-0A9703001411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2630488" cy="375775"/>
              </a:xfrm>
              <a:prstGeom prst="roundRect">
                <a:avLst>
                  <a:gd name="adj" fmla="val 3818"/>
                </a:avLst>
              </a:prstGeom>
              <a:solidFill>
                <a:srgbClr val="0070C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D47DF6-CB5C-ED4D-824A-9869659EEC38}"/>
                  </a:ext>
                </a:extLst>
              </p:cNvPr>
              <p:cNvSpPr txBox="1"/>
              <p:nvPr/>
            </p:nvSpPr>
            <p:spPr>
              <a:xfrm>
                <a:off x="6034577" y="5260766"/>
                <a:ext cx="2571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로그인</a:t>
                </a:r>
              </a:p>
            </p:txBody>
          </p:sp>
        </p:grp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EDA2A02-2A45-BD4A-A8A8-F053F4855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491" y="2261742"/>
            <a:ext cx="4841412" cy="3779699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BA0899-AB1A-174A-B3CC-20D4DDF8426E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Jira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9AB3D6-7916-134D-9634-F74CF7A13D54}"/>
              </a:ext>
            </a:extLst>
          </p:cNvPr>
          <p:cNvSpPr txBox="1"/>
          <p:nvPr/>
        </p:nvSpPr>
        <p:spPr>
          <a:xfrm>
            <a:off x="491805" y="15174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로그인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F29AD3-03F6-DC42-916B-E4E85240248B}"/>
              </a:ext>
            </a:extLst>
          </p:cNvPr>
          <p:cNvSpPr txBox="1"/>
          <p:nvPr/>
        </p:nvSpPr>
        <p:spPr>
          <a:xfrm>
            <a:off x="4029644" y="197150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ko-KR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Jira </a:t>
            </a: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로그인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84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BA2A57-AD21-3F49-9E45-C577CB3C5C68}"/>
              </a:ext>
            </a:extLst>
          </p:cNvPr>
          <p:cNvGrpSpPr/>
          <p:nvPr/>
        </p:nvGrpSpPr>
        <p:grpSpPr>
          <a:xfrm>
            <a:off x="617517" y="1965889"/>
            <a:ext cx="2964939" cy="4549148"/>
            <a:chOff x="610890" y="1885022"/>
            <a:chExt cx="2964939" cy="4549148"/>
          </a:xfrm>
        </p:grpSpPr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1FDD3072-FA1A-A041-9451-90672F44BF39}"/>
                </a:ext>
              </a:extLst>
            </p:cNvPr>
            <p:cNvSpPr/>
            <p:nvPr/>
          </p:nvSpPr>
          <p:spPr>
            <a:xfrm>
              <a:off x="610890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33891D-A879-2D46-BE37-E0CE6EF0190C}"/>
                </a:ext>
              </a:extLst>
            </p:cNvPr>
            <p:cNvSpPr txBox="1"/>
            <p:nvPr/>
          </p:nvSpPr>
          <p:spPr>
            <a:xfrm>
              <a:off x="703255" y="2032012"/>
              <a:ext cx="1444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400" b="1" dirty="0" err="1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jira</a:t>
              </a:r>
              <a:endParaRPr kumimoji="1" lang="ko-KR" altLang="en-US" sz="24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59DF243-EC0D-E643-854F-29D531747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6256" y="2032012"/>
              <a:ext cx="825500" cy="46990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ED07E2-8982-424A-93E6-5F6FA49935A9}"/>
                </a:ext>
              </a:extLst>
            </p:cNvPr>
            <p:cNvGrpSpPr/>
            <p:nvPr/>
          </p:nvGrpSpPr>
          <p:grpSpPr>
            <a:xfrm>
              <a:off x="861268" y="2745887"/>
              <a:ext cx="2464181" cy="2827418"/>
              <a:chOff x="4463477" y="2801112"/>
              <a:chExt cx="2464181" cy="28274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8DCEDD1-1296-DA4D-B9C2-82FC3AA4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9087" y="3429000"/>
                <a:ext cx="2352960" cy="1619674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2CEBEF-A418-7F4F-B872-A292936871FA}"/>
                  </a:ext>
                </a:extLst>
              </p:cNvPr>
              <p:cNvSpPr/>
              <p:nvPr/>
            </p:nvSpPr>
            <p:spPr>
              <a:xfrm>
                <a:off x="4463477" y="3191256"/>
                <a:ext cx="2464181" cy="243727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1ABDA6B-FAE8-CC42-86DB-76F5AE42D9F7}"/>
                  </a:ext>
                </a:extLst>
              </p:cNvPr>
              <p:cNvSpPr/>
              <p:nvPr/>
            </p:nvSpPr>
            <p:spPr>
              <a:xfrm>
                <a:off x="4463477" y="2801112"/>
                <a:ext cx="975422" cy="39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7FDAD65-799B-DB4E-8948-E987AFFD56B1}"/>
                  </a:ext>
                </a:extLst>
              </p:cNvPr>
              <p:cNvSpPr/>
              <p:nvPr/>
            </p:nvSpPr>
            <p:spPr>
              <a:xfrm>
                <a:off x="4475352" y="3170709"/>
                <a:ext cx="954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F84AB5-E6C0-964B-854D-9EF432E2B687}"/>
                </a:ext>
              </a:extLst>
            </p:cNvPr>
            <p:cNvSpPr txBox="1"/>
            <p:nvPr/>
          </p:nvSpPr>
          <p:spPr>
            <a:xfrm>
              <a:off x="893128" y="2793920"/>
              <a:ext cx="910265" cy="2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최근 작업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BA6B39-CF88-D242-A4D4-266FCE0B7212}"/>
                </a:ext>
              </a:extLst>
            </p:cNvPr>
            <p:cNvGrpSpPr/>
            <p:nvPr/>
          </p:nvGrpSpPr>
          <p:grpSpPr>
            <a:xfrm>
              <a:off x="778114" y="5904074"/>
              <a:ext cx="2630488" cy="375775"/>
              <a:chOff x="5998952" y="5201391"/>
              <a:chExt cx="2630488" cy="375775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44B9D36-27CD-7345-A48B-E12F4523B429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2630488" cy="375775"/>
              </a:xfrm>
              <a:prstGeom prst="roundRect">
                <a:avLst>
                  <a:gd name="adj" fmla="val 3818"/>
                </a:avLst>
              </a:prstGeom>
              <a:solidFill>
                <a:srgbClr val="C0000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1B1CEE-4323-0B44-9AB0-B97F0AD9C7C1}"/>
                  </a:ext>
                </a:extLst>
              </p:cNvPr>
              <p:cNvSpPr txBox="1"/>
              <p:nvPr/>
            </p:nvSpPr>
            <p:spPr>
              <a:xfrm>
                <a:off x="6034577" y="5260766"/>
                <a:ext cx="2571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 err="1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바로가기</a:t>
                </a:r>
                <a:endParaRPr kumimoji="1" lang="ko-KR" altLang="en-US" sz="12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5CB21D-9760-E346-B644-E067798C69BC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Jira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F70F9C-2843-4B42-BD87-F49B9061D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841" y="118872"/>
            <a:ext cx="4327490" cy="35387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73A008A-990A-214B-9BBD-DEB4D39B71F8}"/>
              </a:ext>
            </a:extLst>
          </p:cNvPr>
          <p:cNvSpPr/>
          <p:nvPr/>
        </p:nvSpPr>
        <p:spPr>
          <a:xfrm>
            <a:off x="6744292" y="1194978"/>
            <a:ext cx="3304170" cy="1379566"/>
          </a:xfrm>
          <a:prstGeom prst="rect">
            <a:avLst/>
          </a:prstGeom>
          <a:noFill/>
          <a:ln>
            <a:solidFill>
              <a:srgbClr val="016F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EECFCE-BFEB-1C4B-A56A-947381C08D06}"/>
              </a:ext>
            </a:extLst>
          </p:cNvPr>
          <p:cNvCxnSpPr>
            <a:cxnSpLocks/>
          </p:cNvCxnSpPr>
          <p:nvPr/>
        </p:nvCxnSpPr>
        <p:spPr>
          <a:xfrm flipH="1">
            <a:off x="3130826" y="1965889"/>
            <a:ext cx="3613467" cy="1641526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5E7F844-1A5E-4D40-A1C1-D9C6C86B7743}"/>
              </a:ext>
            </a:extLst>
          </p:cNvPr>
          <p:cNvSpPr txBox="1"/>
          <p:nvPr/>
        </p:nvSpPr>
        <p:spPr>
          <a:xfrm>
            <a:off x="491805" y="15174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리스트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42F6EB3-8928-234B-96BA-748B2B2E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363" y="3607415"/>
            <a:ext cx="4320676" cy="313171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58DF3B2-8A7E-D14E-91FE-F0512F6F52FD}"/>
              </a:ext>
            </a:extLst>
          </p:cNvPr>
          <p:cNvCxnSpPr>
            <a:cxnSpLocks/>
          </p:cNvCxnSpPr>
          <p:nvPr/>
        </p:nvCxnSpPr>
        <p:spPr>
          <a:xfrm flipV="1">
            <a:off x="3085633" y="5074316"/>
            <a:ext cx="4239506" cy="20547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EC6F7E-D512-4241-BF24-1CDB53A5024B}"/>
              </a:ext>
            </a:extLst>
          </p:cNvPr>
          <p:cNvSpPr txBox="1"/>
          <p:nvPr/>
        </p:nvSpPr>
        <p:spPr>
          <a:xfrm>
            <a:off x="3989193" y="4797317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항목 클릭 시 </a:t>
            </a:r>
            <a:r>
              <a:rPr kumimoji="1" lang="en-US" altLang="ko-KR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jira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 링크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90B05C-A4CA-0346-A993-C3B607F92465}"/>
              </a:ext>
            </a:extLst>
          </p:cNvPr>
          <p:cNvSpPr txBox="1"/>
          <p:nvPr/>
        </p:nvSpPr>
        <p:spPr>
          <a:xfrm rot="20055373">
            <a:off x="4042437" y="2558575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최근 </a:t>
            </a:r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작업목록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표시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235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FC1C030-699A-8D42-943C-40FF3705C520}"/>
              </a:ext>
            </a:extLst>
          </p:cNvPr>
          <p:cNvGrpSpPr/>
          <p:nvPr/>
        </p:nvGrpSpPr>
        <p:grpSpPr>
          <a:xfrm>
            <a:off x="497243" y="1981977"/>
            <a:ext cx="2964939" cy="4549148"/>
            <a:chOff x="4064652" y="1885022"/>
            <a:chExt cx="2964939" cy="4549148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2CF48F0-800A-4149-A59F-035B9F1A5613}"/>
                </a:ext>
              </a:extLst>
            </p:cNvPr>
            <p:cNvSpPr/>
            <p:nvPr/>
          </p:nvSpPr>
          <p:spPr>
            <a:xfrm>
              <a:off x="4064652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3C5EDE-69D2-AC4B-A6D9-C5DBA7AFA977}"/>
                </a:ext>
              </a:extLst>
            </p:cNvPr>
            <p:cNvSpPr txBox="1"/>
            <p:nvPr/>
          </p:nvSpPr>
          <p:spPr>
            <a:xfrm>
              <a:off x="4157017" y="2032012"/>
              <a:ext cx="1845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Daouoffice</a:t>
              </a:r>
              <a:endPara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E10D7D-F0CE-DF44-9167-EFA30BCD82E0}"/>
                </a:ext>
              </a:extLst>
            </p:cNvPr>
            <p:cNvSpPr txBox="1"/>
            <p:nvPr/>
          </p:nvSpPr>
          <p:spPr>
            <a:xfrm>
              <a:off x="4738255" y="3698698"/>
              <a:ext cx="17219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Daouoffice</a:t>
              </a:r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에 로그인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8C867B6-4804-0C45-AC0F-8C41E613FFD8}"/>
                </a:ext>
              </a:extLst>
            </p:cNvPr>
            <p:cNvGrpSpPr/>
            <p:nvPr/>
          </p:nvGrpSpPr>
          <p:grpSpPr>
            <a:xfrm>
              <a:off x="4824676" y="4119465"/>
              <a:ext cx="1444885" cy="375775"/>
              <a:chOff x="5998952" y="5201391"/>
              <a:chExt cx="2630488" cy="375775"/>
            </a:xfrm>
          </p:grpSpPr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EE029996-61A7-4B47-85E8-0A9703001411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2630488" cy="375775"/>
              </a:xfrm>
              <a:prstGeom prst="roundRect">
                <a:avLst>
                  <a:gd name="adj" fmla="val 3818"/>
                </a:avLst>
              </a:prstGeom>
              <a:solidFill>
                <a:srgbClr val="0070C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D47DF6-CB5C-ED4D-824A-9869659EEC38}"/>
                  </a:ext>
                </a:extLst>
              </p:cNvPr>
              <p:cNvSpPr txBox="1"/>
              <p:nvPr/>
            </p:nvSpPr>
            <p:spPr>
              <a:xfrm>
                <a:off x="6034577" y="5260766"/>
                <a:ext cx="2571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로그인</a:t>
                </a: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FDD40FA-536B-6245-BF89-8B31289D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5061" y="2896986"/>
              <a:ext cx="624114" cy="624114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81401FC-7197-AF4A-B6B5-6733742D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68" y="1621737"/>
            <a:ext cx="6892226" cy="479093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591CC3F-01B4-4D47-8D4F-DCBC8FBA50CB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Daouoffice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80A90B-9045-E044-8553-B3D35283C5ED}"/>
              </a:ext>
            </a:extLst>
          </p:cNvPr>
          <p:cNvSpPr txBox="1"/>
          <p:nvPr/>
        </p:nvSpPr>
        <p:spPr>
          <a:xfrm>
            <a:off x="491805" y="15174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로그인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11BA648-F597-8D45-9794-C3BA87A9425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906361" y="4017206"/>
            <a:ext cx="2225607" cy="349590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5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458F6B-94B3-FD48-B1B0-DB01FF0E49C0}"/>
              </a:ext>
            </a:extLst>
          </p:cNvPr>
          <p:cNvGrpSpPr/>
          <p:nvPr/>
        </p:nvGrpSpPr>
        <p:grpSpPr>
          <a:xfrm>
            <a:off x="554804" y="1886826"/>
            <a:ext cx="2964939" cy="4549148"/>
            <a:chOff x="610890" y="1885022"/>
            <a:chExt cx="2964939" cy="4549148"/>
          </a:xfrm>
        </p:grpSpPr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1FDD3072-FA1A-A041-9451-90672F44BF39}"/>
                </a:ext>
              </a:extLst>
            </p:cNvPr>
            <p:cNvSpPr/>
            <p:nvPr/>
          </p:nvSpPr>
          <p:spPr>
            <a:xfrm>
              <a:off x="610890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33891D-A879-2D46-BE37-E0CE6EF0190C}"/>
                </a:ext>
              </a:extLst>
            </p:cNvPr>
            <p:cNvSpPr txBox="1"/>
            <p:nvPr/>
          </p:nvSpPr>
          <p:spPr>
            <a:xfrm>
              <a:off x="703255" y="2032012"/>
              <a:ext cx="224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Daouoffice</a:t>
              </a:r>
              <a:endPara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ED07E2-8982-424A-93E6-5F6FA49935A9}"/>
                </a:ext>
              </a:extLst>
            </p:cNvPr>
            <p:cNvGrpSpPr/>
            <p:nvPr/>
          </p:nvGrpSpPr>
          <p:grpSpPr>
            <a:xfrm>
              <a:off x="861268" y="2745887"/>
              <a:ext cx="2464181" cy="2827418"/>
              <a:chOff x="4463477" y="2801112"/>
              <a:chExt cx="2464181" cy="28274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8DCEDD1-1296-DA4D-B9C2-82FC3AA4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9087" y="3429000"/>
                <a:ext cx="2352960" cy="1619674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2CEBEF-A418-7F4F-B872-A292936871FA}"/>
                  </a:ext>
                </a:extLst>
              </p:cNvPr>
              <p:cNvSpPr/>
              <p:nvPr/>
            </p:nvSpPr>
            <p:spPr>
              <a:xfrm>
                <a:off x="4463477" y="3191256"/>
                <a:ext cx="2464181" cy="243727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1ABDA6B-FAE8-CC42-86DB-76F5AE42D9F7}"/>
                  </a:ext>
                </a:extLst>
              </p:cNvPr>
              <p:cNvSpPr/>
              <p:nvPr/>
            </p:nvSpPr>
            <p:spPr>
              <a:xfrm>
                <a:off x="4463477" y="2801112"/>
                <a:ext cx="975422" cy="39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7FDAD65-799B-DB4E-8948-E987AFFD56B1}"/>
                  </a:ext>
                </a:extLst>
              </p:cNvPr>
              <p:cNvSpPr/>
              <p:nvPr/>
            </p:nvSpPr>
            <p:spPr>
              <a:xfrm>
                <a:off x="4475352" y="3170709"/>
                <a:ext cx="954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F84AB5-E6C0-964B-854D-9EF432E2B687}"/>
                </a:ext>
              </a:extLst>
            </p:cNvPr>
            <p:cNvSpPr txBox="1"/>
            <p:nvPr/>
          </p:nvSpPr>
          <p:spPr>
            <a:xfrm>
              <a:off x="893128" y="2793920"/>
              <a:ext cx="910265" cy="2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전사 게시판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BA6B39-CF88-D242-A4D4-266FCE0B7212}"/>
                </a:ext>
              </a:extLst>
            </p:cNvPr>
            <p:cNvGrpSpPr/>
            <p:nvPr/>
          </p:nvGrpSpPr>
          <p:grpSpPr>
            <a:xfrm>
              <a:off x="778114" y="5904074"/>
              <a:ext cx="781094" cy="375775"/>
              <a:chOff x="5998952" y="5201391"/>
              <a:chExt cx="781094" cy="375775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44B9D36-27CD-7345-A48B-E12F4523B429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769219" cy="375775"/>
              </a:xfrm>
              <a:prstGeom prst="roundRect">
                <a:avLst>
                  <a:gd name="adj" fmla="val 3818"/>
                </a:avLst>
              </a:prstGeom>
              <a:solidFill>
                <a:srgbClr val="0070C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1B1CEE-4323-0B44-9AB0-B97F0AD9C7C1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7692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출근하기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F310331-6CC1-8F4D-917F-6BD12AF073C1}"/>
                </a:ext>
              </a:extLst>
            </p:cNvPr>
            <p:cNvGrpSpPr/>
            <p:nvPr/>
          </p:nvGrpSpPr>
          <p:grpSpPr>
            <a:xfrm>
              <a:off x="1645609" y="5904074"/>
              <a:ext cx="781094" cy="375775"/>
              <a:chOff x="5998952" y="5201391"/>
              <a:chExt cx="781094" cy="375775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270069F5-7E87-6E47-B483-6A615A7A632D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769219" cy="375775"/>
              </a:xfrm>
              <a:prstGeom prst="roundRect">
                <a:avLst>
                  <a:gd name="adj" fmla="val 3818"/>
                </a:avLst>
              </a:prstGeom>
              <a:solidFill>
                <a:srgbClr val="C0000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328579-26F0-AA4F-B06C-5C5107A14C66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7692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퇴근하기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9530216-DF56-8344-82B7-BFB2DF996D6F}"/>
                </a:ext>
              </a:extLst>
            </p:cNvPr>
            <p:cNvGrpSpPr/>
            <p:nvPr/>
          </p:nvGrpSpPr>
          <p:grpSpPr>
            <a:xfrm>
              <a:off x="2532390" y="5902242"/>
              <a:ext cx="886781" cy="375775"/>
              <a:chOff x="5998952" y="5201391"/>
              <a:chExt cx="886781" cy="375775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43EEE572-0822-9248-AC58-D34C5F36111F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886781" cy="375775"/>
              </a:xfrm>
              <a:prstGeom prst="roundRect">
                <a:avLst>
                  <a:gd name="adj" fmla="val 38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27A2BE-B841-BC44-95A9-96B39F9DB18B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874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회의실 예약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D3464C-24A1-5841-BA6E-321E577F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828" y="2019596"/>
              <a:ext cx="1104900" cy="4445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91CC3F-01B4-4D47-8D4F-DCBC8FBA50CB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Daouoffice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15BB8-16F1-B745-B750-617C66D2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768" y="-65500"/>
            <a:ext cx="6008916" cy="350667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AD553C-17B0-BA4F-9BA6-1BA5DC593EF6}"/>
              </a:ext>
            </a:extLst>
          </p:cNvPr>
          <p:cNvCxnSpPr>
            <a:cxnSpLocks/>
          </p:cNvCxnSpPr>
          <p:nvPr/>
        </p:nvCxnSpPr>
        <p:spPr>
          <a:xfrm flipH="1">
            <a:off x="3325448" y="2636322"/>
            <a:ext cx="3716620" cy="890649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D9D3DA-A002-4B47-A9C8-073AA8242BE3}"/>
              </a:ext>
            </a:extLst>
          </p:cNvPr>
          <p:cNvSpPr/>
          <p:nvPr/>
        </p:nvSpPr>
        <p:spPr>
          <a:xfrm>
            <a:off x="7000289" y="1530391"/>
            <a:ext cx="2756338" cy="1426565"/>
          </a:xfrm>
          <a:prstGeom prst="rect">
            <a:avLst/>
          </a:prstGeom>
          <a:noFill/>
          <a:ln>
            <a:solidFill>
              <a:srgbClr val="016F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1114777-D70F-284F-9218-8E216659D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34" y="3369577"/>
            <a:ext cx="5997352" cy="3499921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0715794-D1E2-C64B-AA71-47863202DF14}"/>
              </a:ext>
            </a:extLst>
          </p:cNvPr>
          <p:cNvCxnSpPr>
            <a:cxnSpLocks/>
          </p:cNvCxnSpPr>
          <p:nvPr/>
        </p:nvCxnSpPr>
        <p:spPr>
          <a:xfrm flipV="1">
            <a:off x="3419171" y="5250607"/>
            <a:ext cx="1997363" cy="699192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CF4C1E6-804F-AE4C-953F-67200B83EA16}"/>
              </a:ext>
            </a:extLst>
          </p:cNvPr>
          <p:cNvCxnSpPr>
            <a:cxnSpLocks/>
          </p:cNvCxnSpPr>
          <p:nvPr/>
        </p:nvCxnSpPr>
        <p:spPr>
          <a:xfrm flipH="1">
            <a:off x="2808356" y="718080"/>
            <a:ext cx="7950688" cy="1303658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2FD7848-8D60-1842-9F5E-8723BD23DFEB}"/>
              </a:ext>
            </a:extLst>
          </p:cNvPr>
          <p:cNvSpPr txBox="1"/>
          <p:nvPr/>
        </p:nvSpPr>
        <p:spPr>
          <a:xfrm>
            <a:off x="491805" y="15174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로그인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A5E801-0DAD-1145-B4C0-D36168D0FA1C}"/>
              </a:ext>
            </a:extLst>
          </p:cNvPr>
          <p:cNvSpPr txBox="1"/>
          <p:nvPr/>
        </p:nvSpPr>
        <p:spPr>
          <a:xfrm rot="21063701">
            <a:off x="3721933" y="1427097"/>
            <a:ext cx="1620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Daouoffice</a:t>
            </a:r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알림 표시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133CFD-FE6A-874C-B471-9F8B6FF382D7}"/>
              </a:ext>
            </a:extLst>
          </p:cNvPr>
          <p:cNvSpPr txBox="1"/>
          <p:nvPr/>
        </p:nvSpPr>
        <p:spPr>
          <a:xfrm rot="20800647">
            <a:off x="3782972" y="2933001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전사게시판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목록 표시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CBBE36-7B63-524B-96AD-51384C4FF3D7}"/>
              </a:ext>
            </a:extLst>
          </p:cNvPr>
          <p:cNvSpPr txBox="1"/>
          <p:nvPr/>
        </p:nvSpPr>
        <p:spPr>
          <a:xfrm rot="20481750">
            <a:off x="3723102" y="5279114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회의실 현황 화면으로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5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458F6B-94B3-FD48-B1B0-DB01FF0E49C0}"/>
              </a:ext>
            </a:extLst>
          </p:cNvPr>
          <p:cNvGrpSpPr/>
          <p:nvPr/>
        </p:nvGrpSpPr>
        <p:grpSpPr>
          <a:xfrm>
            <a:off x="554804" y="1886826"/>
            <a:ext cx="4162891" cy="4549148"/>
            <a:chOff x="610890" y="1885022"/>
            <a:chExt cx="4162891" cy="4549148"/>
          </a:xfrm>
        </p:grpSpPr>
        <p:sp>
          <p:nvSpPr>
            <p:cNvPr id="58" name="모서리가 둥근 직사각형 57">
              <a:extLst>
                <a:ext uri="{FF2B5EF4-FFF2-40B4-BE49-F238E27FC236}">
                  <a16:creationId xmlns:a16="http://schemas.microsoft.com/office/drawing/2014/main" id="{1FDD3072-FA1A-A041-9451-90672F44BF39}"/>
                </a:ext>
              </a:extLst>
            </p:cNvPr>
            <p:cNvSpPr/>
            <p:nvPr/>
          </p:nvSpPr>
          <p:spPr>
            <a:xfrm>
              <a:off x="610890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33891D-A879-2D46-BE37-E0CE6EF0190C}"/>
                </a:ext>
              </a:extLst>
            </p:cNvPr>
            <p:cNvSpPr txBox="1"/>
            <p:nvPr/>
          </p:nvSpPr>
          <p:spPr>
            <a:xfrm>
              <a:off x="703255" y="2032012"/>
              <a:ext cx="22418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 err="1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Daouoffice</a:t>
              </a:r>
              <a:endPara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ED07E2-8982-424A-93E6-5F6FA49935A9}"/>
                </a:ext>
              </a:extLst>
            </p:cNvPr>
            <p:cNvGrpSpPr/>
            <p:nvPr/>
          </p:nvGrpSpPr>
          <p:grpSpPr>
            <a:xfrm>
              <a:off x="861268" y="2745887"/>
              <a:ext cx="2464181" cy="2827418"/>
              <a:chOff x="4463477" y="2801112"/>
              <a:chExt cx="2464181" cy="28274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8DCEDD1-1296-DA4D-B9C2-82FC3AA4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19087" y="3429000"/>
                <a:ext cx="2352960" cy="1619674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D2CEBEF-A418-7F4F-B872-A292936871FA}"/>
                  </a:ext>
                </a:extLst>
              </p:cNvPr>
              <p:cNvSpPr/>
              <p:nvPr/>
            </p:nvSpPr>
            <p:spPr>
              <a:xfrm>
                <a:off x="4463477" y="3191256"/>
                <a:ext cx="2464181" cy="2437274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1ABDA6B-FAE8-CC42-86DB-76F5AE42D9F7}"/>
                  </a:ext>
                </a:extLst>
              </p:cNvPr>
              <p:cNvSpPr/>
              <p:nvPr/>
            </p:nvSpPr>
            <p:spPr>
              <a:xfrm>
                <a:off x="4463477" y="2801112"/>
                <a:ext cx="975422" cy="39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2F02481-16A2-BB4B-9C1D-F0508EEE3C7D}"/>
                  </a:ext>
                </a:extLst>
              </p:cNvPr>
              <p:cNvSpPr/>
              <p:nvPr/>
            </p:nvSpPr>
            <p:spPr>
              <a:xfrm>
                <a:off x="5437462" y="2801112"/>
                <a:ext cx="975422" cy="3901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7FDAD65-799B-DB4E-8948-E987AFFD56B1}"/>
                  </a:ext>
                </a:extLst>
              </p:cNvPr>
              <p:cNvSpPr/>
              <p:nvPr/>
            </p:nvSpPr>
            <p:spPr>
              <a:xfrm>
                <a:off x="5446733" y="3174772"/>
                <a:ext cx="954000" cy="36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F84AB5-E6C0-964B-854D-9EF432E2B687}"/>
                </a:ext>
              </a:extLst>
            </p:cNvPr>
            <p:cNvSpPr txBox="1"/>
            <p:nvPr/>
          </p:nvSpPr>
          <p:spPr>
            <a:xfrm>
              <a:off x="893128" y="2793920"/>
              <a:ext cx="910265" cy="2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전사 게시판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CBA6B39-CF88-D242-A4D4-266FCE0B7212}"/>
                </a:ext>
              </a:extLst>
            </p:cNvPr>
            <p:cNvGrpSpPr/>
            <p:nvPr/>
          </p:nvGrpSpPr>
          <p:grpSpPr>
            <a:xfrm>
              <a:off x="778114" y="5904074"/>
              <a:ext cx="781094" cy="375775"/>
              <a:chOff x="5998952" y="5201391"/>
              <a:chExt cx="781094" cy="375775"/>
            </a:xfrm>
          </p:grpSpPr>
          <p:sp>
            <p:nvSpPr>
              <p:cNvPr id="28" name="모서리가 둥근 직사각형 27">
                <a:extLst>
                  <a:ext uri="{FF2B5EF4-FFF2-40B4-BE49-F238E27FC236}">
                    <a16:creationId xmlns:a16="http://schemas.microsoft.com/office/drawing/2014/main" id="{044B9D36-27CD-7345-A48B-E12F4523B429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769219" cy="375775"/>
              </a:xfrm>
              <a:prstGeom prst="roundRect">
                <a:avLst>
                  <a:gd name="adj" fmla="val 3818"/>
                </a:avLst>
              </a:prstGeom>
              <a:solidFill>
                <a:srgbClr val="0070C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1B1CEE-4323-0B44-9AB0-B97F0AD9C7C1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7692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출근하기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DF310331-6CC1-8F4D-917F-6BD12AF073C1}"/>
                </a:ext>
              </a:extLst>
            </p:cNvPr>
            <p:cNvGrpSpPr/>
            <p:nvPr/>
          </p:nvGrpSpPr>
          <p:grpSpPr>
            <a:xfrm>
              <a:off x="1645609" y="5904074"/>
              <a:ext cx="781094" cy="375775"/>
              <a:chOff x="5998952" y="5201391"/>
              <a:chExt cx="781094" cy="375775"/>
            </a:xfrm>
          </p:grpSpPr>
          <p:sp>
            <p:nvSpPr>
              <p:cNvPr id="37" name="모서리가 둥근 직사각형 36">
                <a:extLst>
                  <a:ext uri="{FF2B5EF4-FFF2-40B4-BE49-F238E27FC236}">
                    <a16:creationId xmlns:a16="http://schemas.microsoft.com/office/drawing/2014/main" id="{270069F5-7E87-6E47-B483-6A615A7A632D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769219" cy="375775"/>
              </a:xfrm>
              <a:prstGeom prst="roundRect">
                <a:avLst>
                  <a:gd name="adj" fmla="val 3818"/>
                </a:avLst>
              </a:prstGeom>
              <a:solidFill>
                <a:srgbClr val="C0000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328579-26F0-AA4F-B06C-5C5107A14C66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7692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퇴근하기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9530216-DF56-8344-82B7-BFB2DF996D6F}"/>
                </a:ext>
              </a:extLst>
            </p:cNvPr>
            <p:cNvGrpSpPr/>
            <p:nvPr/>
          </p:nvGrpSpPr>
          <p:grpSpPr>
            <a:xfrm>
              <a:off x="2532390" y="5902242"/>
              <a:ext cx="2241391" cy="375775"/>
              <a:chOff x="5998952" y="5201391"/>
              <a:chExt cx="2241391" cy="375775"/>
            </a:xfrm>
          </p:grpSpPr>
          <p:sp>
            <p:nvSpPr>
              <p:cNvPr id="43" name="모서리가 둥근 직사각형 42">
                <a:extLst>
                  <a:ext uri="{FF2B5EF4-FFF2-40B4-BE49-F238E27FC236}">
                    <a16:creationId xmlns:a16="http://schemas.microsoft.com/office/drawing/2014/main" id="{43EEE572-0822-9248-AC58-D34C5F36111F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886781" cy="375775"/>
              </a:xfrm>
              <a:prstGeom prst="roundRect">
                <a:avLst>
                  <a:gd name="adj" fmla="val 38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27A2BE-B841-BC44-95A9-96B39F9DB18B}"/>
                  </a:ext>
                </a:extLst>
              </p:cNvPr>
              <p:cNvSpPr txBox="1"/>
              <p:nvPr/>
            </p:nvSpPr>
            <p:spPr>
              <a:xfrm>
                <a:off x="6010827" y="5248948"/>
                <a:ext cx="874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회의실 예약</a:t>
                </a:r>
              </a:p>
            </p:txBody>
          </p:sp>
          <p:sp>
            <p:nvSpPr>
              <p:cNvPr id="49" name="모서리가 둥근 직사각형 48">
                <a:extLst>
                  <a:ext uri="{FF2B5EF4-FFF2-40B4-BE49-F238E27FC236}">
                    <a16:creationId xmlns:a16="http://schemas.microsoft.com/office/drawing/2014/main" id="{CF71533B-A1E9-8940-9DC2-3D40067C35BA}"/>
                  </a:ext>
                </a:extLst>
              </p:cNvPr>
              <p:cNvSpPr/>
              <p:nvPr/>
            </p:nvSpPr>
            <p:spPr>
              <a:xfrm>
                <a:off x="7353562" y="5201391"/>
                <a:ext cx="886781" cy="375775"/>
              </a:xfrm>
              <a:prstGeom prst="roundRect">
                <a:avLst>
                  <a:gd name="adj" fmla="val 381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5B76240-5B38-4941-AE56-0E6BA58AC057}"/>
                  </a:ext>
                </a:extLst>
              </p:cNvPr>
              <p:cNvSpPr txBox="1"/>
              <p:nvPr/>
            </p:nvSpPr>
            <p:spPr>
              <a:xfrm>
                <a:off x="7365437" y="5248948"/>
                <a:ext cx="8749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전체 주소록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D3464C-24A1-5841-BA6E-321E577F4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14828" y="2019596"/>
              <a:ext cx="1104900" cy="44450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D0E062-F18B-924B-B921-AAB63BCC14D7}"/>
                </a:ext>
              </a:extLst>
            </p:cNvPr>
            <p:cNvSpPr txBox="1"/>
            <p:nvPr/>
          </p:nvSpPr>
          <p:spPr>
            <a:xfrm>
              <a:off x="1866392" y="2793920"/>
              <a:ext cx="910265" cy="253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휴가일정</a:t>
              </a:r>
              <a:endPara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91CC3F-01B4-4D47-8D4F-DCBC8FBA50CB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 err="1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Daouoffice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0715794-D1E2-C64B-AA71-47863202DF14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2742438" y="2593243"/>
            <a:ext cx="1288618" cy="1107410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2FD7848-8D60-1842-9F5E-8723BD23DFEB}"/>
              </a:ext>
            </a:extLst>
          </p:cNvPr>
          <p:cNvSpPr txBox="1"/>
          <p:nvPr/>
        </p:nvSpPr>
        <p:spPr>
          <a:xfrm>
            <a:off x="491805" y="1517494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휴가일정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CBBE36-7B63-524B-96AD-51384C4FF3D7}"/>
              </a:ext>
            </a:extLst>
          </p:cNvPr>
          <p:cNvSpPr txBox="1"/>
          <p:nvPr/>
        </p:nvSpPr>
        <p:spPr>
          <a:xfrm>
            <a:off x="4031056" y="2085411"/>
            <a:ext cx="1553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Attic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관련자 </a:t>
            </a:r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휴가일정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개발팀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연구소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품질팀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기획팀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254BDB-AF86-7E4D-9545-8008106457E2}"/>
              </a:ext>
            </a:extLst>
          </p:cNvPr>
          <p:cNvSpPr txBox="1"/>
          <p:nvPr/>
        </p:nvSpPr>
        <p:spPr>
          <a:xfrm>
            <a:off x="4486308" y="66248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추가 검토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재택근무현황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출퇴근 알림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6FF9B9-5397-E74F-9941-65C5EFE2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33252"/>
            <a:ext cx="6067512" cy="4195823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1402198-85A5-804E-9937-BC8B7F5AA1B5}"/>
              </a:ext>
            </a:extLst>
          </p:cNvPr>
          <p:cNvCxnSpPr>
            <a:cxnSpLocks/>
          </p:cNvCxnSpPr>
          <p:nvPr/>
        </p:nvCxnSpPr>
        <p:spPr>
          <a:xfrm flipV="1">
            <a:off x="4689998" y="4995253"/>
            <a:ext cx="2416858" cy="1133561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F3758F-C3FC-C641-BB71-13490EFF7CF6}"/>
              </a:ext>
            </a:extLst>
          </p:cNvPr>
          <p:cNvSpPr/>
          <p:nvPr/>
        </p:nvSpPr>
        <p:spPr>
          <a:xfrm>
            <a:off x="7618170" y="4278720"/>
            <a:ext cx="3597698" cy="1672883"/>
          </a:xfrm>
          <a:prstGeom prst="rect">
            <a:avLst/>
          </a:prstGeom>
          <a:solidFill>
            <a:schemeClr val="bg1">
              <a:alpha val="962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002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20BF987-3A76-ED41-8392-098112F20138}"/>
              </a:ext>
            </a:extLst>
          </p:cNvPr>
          <p:cNvGrpSpPr/>
          <p:nvPr/>
        </p:nvGrpSpPr>
        <p:grpSpPr>
          <a:xfrm>
            <a:off x="574627" y="2063152"/>
            <a:ext cx="2964939" cy="4549148"/>
            <a:chOff x="4064652" y="1885022"/>
            <a:chExt cx="2964939" cy="4549148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12CF48F0-800A-4149-A59F-035B9F1A5613}"/>
                </a:ext>
              </a:extLst>
            </p:cNvPr>
            <p:cNvSpPr/>
            <p:nvPr/>
          </p:nvSpPr>
          <p:spPr>
            <a:xfrm>
              <a:off x="4064652" y="1885022"/>
              <a:ext cx="2964939" cy="4549148"/>
            </a:xfrm>
            <a:prstGeom prst="roundRect">
              <a:avLst>
                <a:gd name="adj" fmla="val 3818"/>
              </a:avLst>
            </a:prstGeom>
            <a:solidFill>
              <a:schemeClr val="bg1"/>
            </a:solidFill>
            <a:ln w="127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3C5EDE-69D2-AC4B-A6D9-C5DBA7AFA977}"/>
                </a:ext>
              </a:extLst>
            </p:cNvPr>
            <p:cNvSpPr txBox="1"/>
            <p:nvPr/>
          </p:nvSpPr>
          <p:spPr>
            <a:xfrm>
              <a:off x="4157017" y="2032012"/>
              <a:ext cx="18452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b="1" dirty="0">
                  <a:solidFill>
                    <a:schemeClr val="accent5">
                      <a:lumMod val="75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Outlook</a:t>
              </a:r>
              <a:endParaRPr kumimoji="1" lang="ko-KR" altLang="en-US" sz="20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3E10D7D-F0CE-DF44-9167-EFA30BCD82E0}"/>
                </a:ext>
              </a:extLst>
            </p:cNvPr>
            <p:cNvSpPr txBox="1"/>
            <p:nvPr/>
          </p:nvSpPr>
          <p:spPr>
            <a:xfrm>
              <a:off x="4738255" y="3698698"/>
              <a:ext cx="17219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Outlook</a:t>
              </a:r>
              <a:r>
                <a:rPr kumimoji="1" lang="ko-KR" altLang="en-US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에 로그인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8C867B6-4804-0C45-AC0F-8C41E613FFD8}"/>
                </a:ext>
              </a:extLst>
            </p:cNvPr>
            <p:cNvGrpSpPr/>
            <p:nvPr/>
          </p:nvGrpSpPr>
          <p:grpSpPr>
            <a:xfrm>
              <a:off x="4824676" y="4119465"/>
              <a:ext cx="1444885" cy="375775"/>
              <a:chOff x="5998952" y="5201391"/>
              <a:chExt cx="2630488" cy="375775"/>
            </a:xfrm>
          </p:grpSpPr>
          <p:sp>
            <p:nvSpPr>
              <p:cNvPr id="51" name="모서리가 둥근 직사각형 50">
                <a:extLst>
                  <a:ext uri="{FF2B5EF4-FFF2-40B4-BE49-F238E27FC236}">
                    <a16:creationId xmlns:a16="http://schemas.microsoft.com/office/drawing/2014/main" id="{EE029996-61A7-4B47-85E8-0A9703001411}"/>
                  </a:ext>
                </a:extLst>
              </p:cNvPr>
              <p:cNvSpPr/>
              <p:nvPr/>
            </p:nvSpPr>
            <p:spPr>
              <a:xfrm>
                <a:off x="5998952" y="5201391"/>
                <a:ext cx="2630488" cy="375775"/>
              </a:xfrm>
              <a:prstGeom prst="roundRect">
                <a:avLst>
                  <a:gd name="adj" fmla="val 3818"/>
                </a:avLst>
              </a:prstGeom>
              <a:solidFill>
                <a:srgbClr val="0070C0"/>
              </a:solidFill>
              <a:ln w="1270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 b="1" dirty="0">
                  <a:solidFill>
                    <a:srgbClr val="5DA2C4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D47DF6-CB5C-ED4D-824A-9869659EEC38}"/>
                  </a:ext>
                </a:extLst>
              </p:cNvPr>
              <p:cNvSpPr txBox="1"/>
              <p:nvPr/>
            </p:nvSpPr>
            <p:spPr>
              <a:xfrm>
                <a:off x="6034577" y="5260766"/>
                <a:ext cx="25711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12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로그인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0CF8387-865F-6344-9F4D-115C91D69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40465" y="2793920"/>
              <a:ext cx="789709" cy="78970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0D0403E5-6749-F14B-8204-5AF749E0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34" y="1702160"/>
            <a:ext cx="5349195" cy="41761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9E670B-B30C-5D46-BCA8-E24BE2301230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Outlook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5F23F8-2238-3541-9329-1D7A8B275DEE}"/>
              </a:ext>
            </a:extLst>
          </p:cNvPr>
          <p:cNvSpPr txBox="1"/>
          <p:nvPr/>
        </p:nvSpPr>
        <p:spPr>
          <a:xfrm>
            <a:off x="491805" y="151749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로그인 화면</a:t>
            </a:r>
            <a:endParaRPr kumimoji="1" lang="en-US" altLang="ko-KR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7804794-0B9C-164F-9315-81214F65991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766490" y="3550722"/>
            <a:ext cx="4102059" cy="944748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62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1FDD3072-FA1A-A041-9451-90672F44BF39}"/>
              </a:ext>
            </a:extLst>
          </p:cNvPr>
          <p:cNvSpPr/>
          <p:nvPr/>
        </p:nvSpPr>
        <p:spPr>
          <a:xfrm>
            <a:off x="610890" y="1885022"/>
            <a:ext cx="2964939" cy="4549148"/>
          </a:xfrm>
          <a:prstGeom prst="roundRect">
            <a:avLst>
              <a:gd name="adj" fmla="val 3818"/>
            </a:avLst>
          </a:prstGeom>
          <a:solidFill>
            <a:schemeClr val="bg1"/>
          </a:solidFill>
          <a:ln w="12700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 dirty="0">
              <a:solidFill>
                <a:srgbClr val="5D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FFA87-580D-274F-8B57-FAF433A35952}"/>
              </a:ext>
            </a:extLst>
          </p:cNvPr>
          <p:cNvSpPr txBox="1"/>
          <p:nvPr/>
        </p:nvSpPr>
        <p:spPr>
          <a:xfrm>
            <a:off x="312516" y="-1979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3891D-A879-2D46-BE37-E0CE6EF0190C}"/>
              </a:ext>
            </a:extLst>
          </p:cNvPr>
          <p:cNvSpPr txBox="1"/>
          <p:nvPr/>
        </p:nvSpPr>
        <p:spPr>
          <a:xfrm>
            <a:off x="703255" y="2032012"/>
            <a:ext cx="2241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accent5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Outlook</a:t>
            </a:r>
            <a:endParaRPr kumimoji="1" lang="ko-KR" altLang="en-US" sz="2000" b="1" dirty="0">
              <a:solidFill>
                <a:schemeClr val="accent5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5ED07E2-8982-424A-93E6-5F6FA49935A9}"/>
              </a:ext>
            </a:extLst>
          </p:cNvPr>
          <p:cNvGrpSpPr/>
          <p:nvPr/>
        </p:nvGrpSpPr>
        <p:grpSpPr>
          <a:xfrm>
            <a:off x="861268" y="2745887"/>
            <a:ext cx="2464181" cy="2827418"/>
            <a:chOff x="4463477" y="2801112"/>
            <a:chExt cx="2464181" cy="282741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DCEDD1-1296-DA4D-B9C2-82FC3AA4E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9087" y="3429000"/>
              <a:ext cx="2352960" cy="161967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D2CEBEF-A418-7F4F-B872-A292936871FA}"/>
                </a:ext>
              </a:extLst>
            </p:cNvPr>
            <p:cNvSpPr/>
            <p:nvPr/>
          </p:nvSpPr>
          <p:spPr>
            <a:xfrm>
              <a:off x="4463477" y="3191256"/>
              <a:ext cx="2464181" cy="2437274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1ABDA6B-FAE8-CC42-86DB-76F5AE42D9F7}"/>
                </a:ext>
              </a:extLst>
            </p:cNvPr>
            <p:cNvSpPr/>
            <p:nvPr/>
          </p:nvSpPr>
          <p:spPr>
            <a:xfrm>
              <a:off x="4463477" y="2801112"/>
              <a:ext cx="975422" cy="390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7FDAD65-799B-DB4E-8948-E987AFFD56B1}"/>
                </a:ext>
              </a:extLst>
            </p:cNvPr>
            <p:cNvSpPr/>
            <p:nvPr/>
          </p:nvSpPr>
          <p:spPr>
            <a:xfrm>
              <a:off x="4475352" y="3170709"/>
              <a:ext cx="954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F84AB5-E6C0-964B-854D-9EF432E2B687}"/>
              </a:ext>
            </a:extLst>
          </p:cNvPr>
          <p:cNvSpPr txBox="1"/>
          <p:nvPr/>
        </p:nvSpPr>
        <p:spPr>
          <a:xfrm>
            <a:off x="893128" y="2793920"/>
            <a:ext cx="910265" cy="253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받은 편지함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3362EE1-341E-5441-89B2-6A72FADF47F7}"/>
              </a:ext>
            </a:extLst>
          </p:cNvPr>
          <p:cNvSpPr/>
          <p:nvPr/>
        </p:nvSpPr>
        <p:spPr>
          <a:xfrm>
            <a:off x="617517" y="-11875"/>
            <a:ext cx="95002" cy="99752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D3464C-24A1-5841-BA6E-321E577F4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28" y="2019596"/>
            <a:ext cx="1104900" cy="4445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EFA56393-B77D-7A4D-B6DF-87CC9E2709DC}"/>
              </a:ext>
            </a:extLst>
          </p:cNvPr>
          <p:cNvGrpSpPr/>
          <p:nvPr/>
        </p:nvGrpSpPr>
        <p:grpSpPr>
          <a:xfrm>
            <a:off x="778114" y="5904074"/>
            <a:ext cx="2630488" cy="375775"/>
            <a:chOff x="5998952" y="5201391"/>
            <a:chExt cx="2630488" cy="375775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CA5048A-B354-ED4F-9C5D-1334FB6B01BE}"/>
                </a:ext>
              </a:extLst>
            </p:cNvPr>
            <p:cNvSpPr/>
            <p:nvPr/>
          </p:nvSpPr>
          <p:spPr>
            <a:xfrm>
              <a:off x="5998952" y="5201391"/>
              <a:ext cx="2630488" cy="375775"/>
            </a:xfrm>
            <a:prstGeom prst="roundRect">
              <a:avLst>
                <a:gd name="adj" fmla="val 3818"/>
              </a:avLst>
            </a:prstGeom>
            <a:solidFill>
              <a:srgbClr val="C0000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A94B74-D2C7-BB49-8A25-8912239D4A3D}"/>
                </a:ext>
              </a:extLst>
            </p:cNvPr>
            <p:cNvSpPr txBox="1"/>
            <p:nvPr/>
          </p:nvSpPr>
          <p:spPr>
            <a:xfrm>
              <a:off x="6034577" y="5260766"/>
              <a:ext cx="2571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바로가기</a:t>
              </a:r>
              <a:endParaRPr kumimoji="1" lang="ko-KR" altLang="en-US" sz="1200" b="1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B9E670B-B30C-5D46-BCA8-E24BE2301230}"/>
              </a:ext>
            </a:extLst>
          </p:cNvPr>
          <p:cNvSpPr txBox="1"/>
          <p:nvPr/>
        </p:nvSpPr>
        <p:spPr>
          <a:xfrm>
            <a:off x="859634" y="342963"/>
            <a:ext cx="6008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2">
                    <a:lumMod val="75000"/>
                  </a:schemeClr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Outlook</a:t>
            </a:r>
            <a:endParaRPr kumimoji="1" lang="ko-KR" altLang="en-US" sz="3200" b="1" dirty="0">
              <a:solidFill>
                <a:schemeClr val="tx2">
                  <a:lumMod val="75000"/>
                </a:schemeClr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94827CC-6E73-CC49-BB48-6C41552DB0CA}"/>
              </a:ext>
            </a:extLst>
          </p:cNvPr>
          <p:cNvCxnSpPr>
            <a:cxnSpLocks/>
          </p:cNvCxnSpPr>
          <p:nvPr/>
        </p:nvCxnSpPr>
        <p:spPr>
          <a:xfrm flipV="1">
            <a:off x="3269838" y="4845821"/>
            <a:ext cx="3598711" cy="76909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A9903CB-60EB-A347-A28C-DD3075E76DE7}"/>
              </a:ext>
            </a:extLst>
          </p:cNvPr>
          <p:cNvCxnSpPr>
            <a:cxnSpLocks/>
          </p:cNvCxnSpPr>
          <p:nvPr/>
        </p:nvCxnSpPr>
        <p:spPr>
          <a:xfrm flipV="1">
            <a:off x="2779388" y="1279321"/>
            <a:ext cx="1258427" cy="730001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F74CB0-6F28-AA4F-A17A-CA3B0A90CA4A}"/>
              </a:ext>
            </a:extLst>
          </p:cNvPr>
          <p:cNvSpPr txBox="1"/>
          <p:nvPr/>
        </p:nvSpPr>
        <p:spPr>
          <a:xfrm>
            <a:off x="4123676" y="1004537"/>
            <a:ext cx="135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읽지 않은 메일 개수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2F74110-42E8-7B41-A001-B7729AAFA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16" y="3429000"/>
            <a:ext cx="4365890" cy="33820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D5EDD1-EA2A-414A-8B3A-AF9D4881DA7A}"/>
              </a:ext>
            </a:extLst>
          </p:cNvPr>
          <p:cNvSpPr txBox="1"/>
          <p:nvPr/>
        </p:nvSpPr>
        <p:spPr>
          <a:xfrm>
            <a:off x="4135353" y="4592207"/>
            <a:ext cx="1784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항목 클릭 시 </a:t>
            </a:r>
            <a:r>
              <a:rPr kumimoji="1" lang="ko-KR" altLang="en-US" sz="12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아웃룩</a:t>
            </a:r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실행</a:t>
            </a:r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??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E06C706-D808-194C-8A29-F89086462528}"/>
              </a:ext>
            </a:extLst>
          </p:cNvPr>
          <p:cNvCxnSpPr>
            <a:cxnSpLocks/>
          </p:cNvCxnSpPr>
          <p:nvPr/>
        </p:nvCxnSpPr>
        <p:spPr>
          <a:xfrm flipH="1">
            <a:off x="2899775" y="2729557"/>
            <a:ext cx="1396869" cy="802783"/>
          </a:xfrm>
          <a:prstGeom prst="straightConnector1">
            <a:avLst/>
          </a:prstGeom>
          <a:ln w="12700">
            <a:solidFill>
              <a:srgbClr val="016FAA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6C43F34-7636-D444-9A76-71852DA1345D}"/>
              </a:ext>
            </a:extLst>
          </p:cNvPr>
          <p:cNvSpPr txBox="1"/>
          <p:nvPr/>
        </p:nvSpPr>
        <p:spPr>
          <a:xfrm>
            <a:off x="4305941" y="2529056"/>
            <a:ext cx="1170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받은 편지함 목록</a:t>
            </a:r>
            <a:endParaRPr kumimoji="1" lang="en-US" altLang="ko-KR" sz="12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4856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14730</TotalTime>
  <Words>244</Words>
  <Application>Microsoft Macintosh PowerPoint</Application>
  <PresentationFormat>와이드스크린</PresentationFormat>
  <Paragraphs>131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SHeadG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경만</dc:creator>
  <cp:lastModifiedBy>한 경만</cp:lastModifiedBy>
  <cp:revision>751</cp:revision>
  <cp:lastPrinted>2020-05-20T00:15:14Z</cp:lastPrinted>
  <dcterms:created xsi:type="dcterms:W3CDTF">2019-11-11T22:47:55Z</dcterms:created>
  <dcterms:modified xsi:type="dcterms:W3CDTF">2021-08-19T22:53:23Z</dcterms:modified>
</cp:coreProperties>
</file>